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303" r:id="rId6"/>
    <p:sldId id="260" r:id="rId7"/>
    <p:sldId id="286" r:id="rId8"/>
    <p:sldId id="262" r:id="rId9"/>
    <p:sldId id="263" r:id="rId10"/>
    <p:sldId id="304" r:id="rId11"/>
    <p:sldId id="322" r:id="rId12"/>
    <p:sldId id="264" r:id="rId13"/>
    <p:sldId id="279" r:id="rId14"/>
    <p:sldId id="287" r:id="rId15"/>
    <p:sldId id="281" r:id="rId16"/>
    <p:sldId id="282" r:id="rId17"/>
    <p:sldId id="276" r:id="rId1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ACAE"/>
    <a:srgbClr val="DDDDDD"/>
    <a:srgbClr val="C0C0C0"/>
    <a:srgbClr val="EAEAEA"/>
    <a:srgbClr val="000000"/>
    <a:srgbClr val="CC0000"/>
    <a:srgbClr val="7EA5D0"/>
    <a:srgbClr val="6E81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4" d="100"/>
          <a:sy n="104" d="100"/>
        </p:scale>
        <p:origin x="-1824" y="-96"/>
      </p:cViewPr>
      <p:guideLst>
        <p:guide orient="horz" pos="214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1200" cap="none" spc="0" normalizeH="0" baseline="0" noProof="0" smtClean="0">
              <a:ln>
                <a:noFill/>
              </a:ln>
              <a:solidFill>
                <a:schemeClr val="hlink"/>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1200" cap="none" spc="0" normalizeH="0" baseline="0" noProof="0" smtClean="0">
              <a:ln>
                <a:noFill/>
              </a:ln>
              <a:solidFill>
                <a:schemeClr val="hlink"/>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533400"/>
            <a:ext cx="60198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478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478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1" i="0" u="none" strike="noStrike" kern="1200" cap="none" spc="0" normalizeH="0" baseline="0" noProof="0" smtClean="0">
              <a:ln>
                <a:noFill/>
              </a:ln>
              <a:solidFill>
                <a:schemeClr val="hlink"/>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3"/>
          <p:cNvSpPr>
            <a:spLocks noGrp="1"/>
          </p:cNvSpPr>
          <p:nvPr>
            <p:ph type="body" idx="1"/>
          </p:nvPr>
        </p:nvSpPr>
        <p:spPr>
          <a:xfrm>
            <a:off x="457200" y="1447800"/>
            <a:ext cx="82296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556375"/>
            <a:ext cx="2133600" cy="244475"/>
          </a:xfrm>
          <a:prstGeom prst="rect">
            <a:avLst/>
          </a:prstGeom>
          <a:noFill/>
          <a:ln>
            <a:noFill/>
          </a:ln>
        </p:spPr>
        <p:txBody>
          <a:bodyPr vert="horz" wrap="square" lIns="91440" tIns="45720" rIns="91440" bIns="45720" numCol="1" anchor="t" anchorCtr="0" compatLnSpc="1"/>
          <a:lstStyle>
            <a:lvl1pPr eaLnBrk="1" hangingPunct="1">
              <a:defRPr sz="1000" smtClean="0">
                <a:solidFill>
                  <a:schemeClr val="bg1"/>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1028" name="Rectangle 5"/>
          <p:cNvSpPr>
            <a:spLocks noGrp="1" noChangeArrowheads="1"/>
          </p:cNvSpPr>
          <p:nvPr>
            <p:ph type="ftr" sz="quarter" idx="3"/>
          </p:nvPr>
        </p:nvSpPr>
        <p:spPr bwMode="auto">
          <a:xfrm>
            <a:off x="7162800" y="152400"/>
            <a:ext cx="1752600" cy="228600"/>
          </a:xfrm>
          <a:prstGeom prst="rect">
            <a:avLst/>
          </a:prstGeom>
          <a:noFill/>
          <a:ln>
            <a:noFill/>
          </a:ln>
        </p:spPr>
        <p:txBody>
          <a:bodyPr vert="horz" wrap="square" lIns="91440" tIns="45720" rIns="91440" bIns="45720" numCol="1" anchor="t" anchorCtr="0" compatLnSpc="1"/>
          <a:lstStyle>
            <a:lvl1pPr algn="r" eaLnBrk="1" hangingPunct="1">
              <a:defRPr sz="1000" smtClean="0">
                <a:solidFill>
                  <a:schemeClr val="bg1"/>
                </a:solidFill>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1029" name="Rectangle 6"/>
          <p:cNvSpPr>
            <a:spLocks noGrp="1" noChangeArrowheads="1"/>
          </p:cNvSpPr>
          <p:nvPr>
            <p:ph type="sldNum" sz="quarter" idx="4"/>
          </p:nvPr>
        </p:nvSpPr>
        <p:spPr bwMode="auto">
          <a:xfrm>
            <a:off x="3429000" y="6556375"/>
            <a:ext cx="2133600" cy="244475"/>
          </a:xfrm>
          <a:prstGeom prst="rect">
            <a:avLst/>
          </a:prstGeom>
          <a:noFill/>
          <a:ln>
            <a:noFill/>
          </a:ln>
        </p:spPr>
        <p:txBody>
          <a:bodyPr vert="horz" wrap="square" lIns="91440" tIns="45720" rIns="91440" bIns="45720" numCol="1" anchor="t" anchorCtr="0" compatLnSpc="1"/>
          <a:lstStyle>
            <a:lvl1pPr algn="ctr">
              <a:defRPr sz="1000">
                <a:solidFill>
                  <a:schemeClr val="bg1"/>
                </a:solidFill>
                <a:latin typeface="Verdana" panose="020B0604030504040204" pitchFamily="34" charset="0"/>
                <a:ea typeface="宋体" panose="02010600030101010101" pitchFamily="2" charset="-122"/>
              </a:defRPr>
            </a:lvl1pPr>
          </a:lstStyle>
          <a:p>
            <a:pPr lvl="0" eaLnBrk="1" hangingPunct="1"/>
            <a:fld id="{9A0DB2DC-4C9A-4742-B13C-FB6460FD3503}" type="slidenum">
              <a:rPr lang="en-US" altLang="zh-CN" dirty="0"/>
            </a:fld>
            <a:endParaRPr lang="en-US" altLang="zh-CN" dirty="0"/>
          </a:p>
        </p:txBody>
      </p:sp>
      <p:sp>
        <p:nvSpPr>
          <p:cNvPr id="1030" name="Rectangle 2"/>
          <p:cNvSpPr>
            <a:spLocks noGrp="1"/>
          </p:cNvSpPr>
          <p:nvPr>
            <p:ph type="title"/>
          </p:nvPr>
        </p:nvSpPr>
        <p:spPr>
          <a:xfrm>
            <a:off x="457200" y="533400"/>
            <a:ext cx="7696200" cy="563563"/>
          </a:xfrm>
          <a:prstGeom prst="rect">
            <a:avLst/>
          </a:prstGeom>
          <a:noFill/>
          <a:ln w="9525">
            <a:noFill/>
          </a:ln>
        </p:spPr>
        <p:txBody>
          <a:bodyPr anchor="ctr"/>
          <a:p>
            <a:pPr lvl="0"/>
            <a:r>
              <a:rPr lang="zh-CN" altLang="en-US" dirty="0"/>
              <a:t>单击此处编辑母版标题样式</a:t>
            </a:r>
            <a:endParaRPr lang="zh-CN" altLang="en-US" dirty="0"/>
          </a:p>
        </p:txBody>
      </p:sp>
      <p:grpSp>
        <p:nvGrpSpPr>
          <p:cNvPr id="1031" name="Group 7"/>
          <p:cNvGrpSpPr/>
          <p:nvPr/>
        </p:nvGrpSpPr>
        <p:grpSpPr>
          <a:xfrm>
            <a:off x="0" y="1143000"/>
            <a:ext cx="7086600" cy="22225"/>
            <a:chOff x="0" y="0"/>
            <a:chExt cx="4464" cy="14"/>
          </a:xfrm>
        </p:grpSpPr>
        <p:sp>
          <p:nvSpPr>
            <p:cNvPr id="1032" name="Line 31"/>
            <p:cNvSpPr>
              <a:spLocks noChangeShapeType="1"/>
            </p:cNvSpPr>
            <p:nvPr/>
          </p:nvSpPr>
          <p:spPr bwMode="auto">
            <a:xfrm flipH="1">
              <a:off x="0" y="0"/>
              <a:ext cx="4464" cy="0"/>
            </a:xfrm>
            <a:prstGeom prst="line">
              <a:avLst/>
            </a:prstGeom>
            <a:noFill/>
            <a:ln w="1905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33" name="Line 34"/>
            <p:cNvSpPr>
              <a:spLocks noChangeShapeType="1"/>
            </p:cNvSpPr>
            <p:nvPr/>
          </p:nvSpPr>
          <p:spPr bwMode="auto">
            <a:xfrm>
              <a:off x="0" y="14"/>
              <a:ext cx="1968" cy="0"/>
            </a:xfrm>
            <a:prstGeom prst="line">
              <a:avLst/>
            </a:prstGeom>
            <a:noFill/>
            <a:ln w="762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anose="020B0604030504040204" pitchFamily="34" charset="0"/>
        </a:defRPr>
      </a:lvl2pPr>
      <a:lvl3pPr algn="l" rtl="0" eaLnBrk="0" fontAlgn="base" hangingPunct="0">
        <a:spcBef>
          <a:spcPct val="0"/>
        </a:spcBef>
        <a:spcAft>
          <a:spcPct val="0"/>
        </a:spcAft>
        <a:defRPr sz="3200" b="1">
          <a:solidFill>
            <a:schemeClr val="tx2"/>
          </a:solidFill>
          <a:latin typeface="Verdana" panose="020B0604030504040204" pitchFamily="34" charset="0"/>
        </a:defRPr>
      </a:lvl3pPr>
      <a:lvl4pPr algn="l" rtl="0" eaLnBrk="0" fontAlgn="base" hangingPunct="0">
        <a:spcBef>
          <a:spcPct val="0"/>
        </a:spcBef>
        <a:spcAft>
          <a:spcPct val="0"/>
        </a:spcAft>
        <a:defRPr sz="3200" b="1">
          <a:solidFill>
            <a:schemeClr val="tx2"/>
          </a:solidFill>
          <a:latin typeface="Verdana" panose="020B0604030504040204" pitchFamily="34" charset="0"/>
        </a:defRPr>
      </a:lvl4pPr>
      <a:lvl5pPr algn="l" rtl="0" eaLnBrk="0" fontAlgn="base" hangingPunct="0">
        <a:spcBef>
          <a:spcPct val="0"/>
        </a:spcBef>
        <a:spcAft>
          <a:spcPct val="0"/>
        </a:spcAft>
        <a:defRPr sz="3200" b="1">
          <a:solidFill>
            <a:schemeClr val="tx2"/>
          </a:solidFill>
          <a:latin typeface="Verdana" panose="020B0604030504040204" pitchFamily="34" charset="0"/>
        </a:defRPr>
      </a:lvl5pPr>
      <a:lvl6pPr marL="457200" algn="l" rtl="0" eaLnBrk="0" fontAlgn="base" hangingPunct="0">
        <a:spcBef>
          <a:spcPct val="0"/>
        </a:spcBef>
        <a:spcAft>
          <a:spcPct val="0"/>
        </a:spcAft>
        <a:defRPr sz="3200" b="1">
          <a:solidFill>
            <a:schemeClr val="tx2"/>
          </a:solidFill>
          <a:latin typeface="Verdana" panose="020B0604030504040204" pitchFamily="34" charset="0"/>
        </a:defRPr>
      </a:lvl6pPr>
      <a:lvl7pPr marL="914400" algn="l" rtl="0" eaLnBrk="0" fontAlgn="base" hangingPunct="0">
        <a:spcBef>
          <a:spcPct val="0"/>
        </a:spcBef>
        <a:spcAft>
          <a:spcPct val="0"/>
        </a:spcAft>
        <a:defRPr sz="3200" b="1">
          <a:solidFill>
            <a:schemeClr val="tx2"/>
          </a:solidFill>
          <a:latin typeface="Verdana" panose="020B0604030504040204" pitchFamily="34" charset="0"/>
        </a:defRPr>
      </a:lvl7pPr>
      <a:lvl8pPr marL="1371600" algn="l" rtl="0" eaLnBrk="0" fontAlgn="base" hangingPunct="0">
        <a:spcBef>
          <a:spcPct val="0"/>
        </a:spcBef>
        <a:spcAft>
          <a:spcPct val="0"/>
        </a:spcAft>
        <a:defRPr sz="3200" b="1">
          <a:solidFill>
            <a:schemeClr val="tx2"/>
          </a:solidFill>
          <a:latin typeface="Verdana" panose="020B0604030504040204" pitchFamily="34" charset="0"/>
        </a:defRPr>
      </a:lvl8pPr>
      <a:lvl9pPr marL="1828800" algn="l" rtl="0" eaLnBrk="0" fontAlgn="base" hangingPunct="0">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Text Box 14"/>
          <p:cNvSpPr txBox="1">
            <a:spLocks noChangeArrowheads="1"/>
          </p:cNvSpPr>
          <p:nvPr/>
        </p:nvSpPr>
        <p:spPr bwMode="auto">
          <a:xfrm>
            <a:off x="7239000" y="0"/>
            <a:ext cx="1536700" cy="457200"/>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400" b="1" i="1" u="none" strike="noStrike" kern="1200" cap="none" spc="0" normalizeH="0" baseline="0" noProof="0" smtClean="0">
                <a:ln>
                  <a:noFill/>
                </a:ln>
                <a:solidFill>
                  <a:srgbClr val="CC0000"/>
                </a:solidFill>
                <a:effectLst/>
                <a:uLnTx/>
                <a:uFillTx/>
                <a:latin typeface="Verdana" panose="020B0604030504040204" pitchFamily="34" charset="0"/>
                <a:ea typeface="宋体" panose="02010600030101010101" pitchFamily="2" charset="-122"/>
                <a:cs typeface="+mn-cs"/>
              </a:rPr>
              <a:t>LOGO</a:t>
            </a:r>
            <a:endParaRPr kumimoji="0" lang="en-US" sz="2400" b="1" i="1" u="none" strike="noStrike" kern="1200" cap="none" spc="0" normalizeH="0" baseline="0" noProof="0" smtClean="0">
              <a:ln>
                <a:noFill/>
              </a:ln>
              <a:solidFill>
                <a:srgbClr val="CC0000"/>
              </a:solidFill>
              <a:effectLst/>
              <a:uLnTx/>
              <a:uFillTx/>
              <a:latin typeface="Verdana" panose="020B0604030504040204" pitchFamily="34" charset="0"/>
              <a:ea typeface="宋体" panose="02010600030101010101" pitchFamily="2" charset="-122"/>
              <a:cs typeface="+mn-cs"/>
            </a:endParaRPr>
          </a:p>
        </p:txBody>
      </p:sp>
      <p:sp>
        <p:nvSpPr>
          <p:cNvPr id="2051" name="Rectangle 3"/>
          <p:cNvSpPr>
            <a:spLocks noGrp="1"/>
          </p:cNvSpPr>
          <p:nvPr>
            <p:ph type="body" idx="1"/>
          </p:nvPr>
        </p:nvSpPr>
        <p:spPr>
          <a:xfrm>
            <a:off x="457200" y="1447800"/>
            <a:ext cx="8229600" cy="4800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52" name="Rectangle 2"/>
          <p:cNvSpPr>
            <a:spLocks noGrp="1"/>
          </p:cNvSpPr>
          <p:nvPr>
            <p:ph type="title"/>
          </p:nvPr>
        </p:nvSpPr>
        <p:spPr>
          <a:xfrm>
            <a:off x="457200" y="533400"/>
            <a:ext cx="7696200" cy="563563"/>
          </a:xfrm>
          <a:prstGeom prst="rect">
            <a:avLst/>
          </a:prstGeom>
          <a:noFill/>
          <a:ln w="9525">
            <a:noFill/>
          </a:ln>
        </p:spPr>
        <p:txBody>
          <a:bodyPr anchor="ctr"/>
          <a:p>
            <a:pPr lvl="0"/>
            <a:r>
              <a:rPr lang="en-US" altLang="zh-CN" dirty="0"/>
              <a:t>Click to edit Master title style</a:t>
            </a:r>
            <a:endParaRPr lang="en-US" altLang="zh-CN" dirty="0"/>
          </a:p>
        </p:txBody>
      </p:sp>
      <p:sp>
        <p:nvSpPr>
          <p:cNvPr id="2053" name="Rectangle 4"/>
          <p:cNvSpPr>
            <a:spLocks noGrp="1" noChangeArrowheads="1"/>
          </p:cNvSpPr>
          <p:nvPr>
            <p:ph type="dt" sz="half" idx="2"/>
          </p:nvPr>
        </p:nvSpPr>
        <p:spPr bwMode="auto">
          <a:xfrm>
            <a:off x="457200" y="6477000"/>
            <a:ext cx="2133600" cy="244475"/>
          </a:xfrm>
          <a:prstGeom prst="rect">
            <a:avLst/>
          </a:prstGeom>
          <a:noFill/>
          <a:ln>
            <a:noFill/>
          </a:ln>
        </p:spPr>
        <p:txBody>
          <a:bodyPr vert="horz" wrap="square" lIns="91440" tIns="45720" rIns="91440" bIns="45720" numCol="1" anchor="t" anchorCtr="0" compatLnSpc="1"/>
          <a:lstStyle>
            <a:lvl1pPr eaLnBrk="1" hangingPunct="1">
              <a:defRPr sz="1200" smtClean="0">
                <a:solidFill>
                  <a:schemeClr val="bg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4" name="Rectangle 5"/>
          <p:cNvSpPr>
            <a:spLocks noGrp="1" noChangeArrowheads="1"/>
          </p:cNvSpPr>
          <p:nvPr>
            <p:ph type="ftr" sz="quarter" idx="3"/>
          </p:nvPr>
        </p:nvSpPr>
        <p:spPr bwMode="auto">
          <a:xfrm>
            <a:off x="3124200" y="6477000"/>
            <a:ext cx="2895600" cy="244475"/>
          </a:xfrm>
          <a:prstGeom prst="rect">
            <a:avLst/>
          </a:prstGeom>
          <a:noFill/>
          <a:ln>
            <a:noFill/>
          </a:ln>
        </p:spPr>
        <p:txBody>
          <a:bodyPr vert="horz" wrap="square" lIns="91440" tIns="45720" rIns="91440" bIns="45720" numCol="1" anchor="t" anchorCtr="0" compatLnSpc="1"/>
          <a:lstStyle>
            <a:lvl1pPr algn="ctr" eaLnBrk="1" hangingPunct="1">
              <a:defRPr sz="1200" smtClean="0">
                <a:solidFill>
                  <a:schemeClr val="bg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055" name="Rectangle 6"/>
          <p:cNvSpPr>
            <a:spLocks noGrp="1" noChangeArrowheads="1"/>
          </p:cNvSpPr>
          <p:nvPr>
            <p:ph type="sldNum" sz="quarter" idx="4"/>
          </p:nvPr>
        </p:nvSpPr>
        <p:spPr bwMode="auto">
          <a:xfrm>
            <a:off x="6553200" y="6477000"/>
            <a:ext cx="2133600" cy="244475"/>
          </a:xfrm>
          <a:prstGeom prst="rect">
            <a:avLst/>
          </a:prstGeom>
          <a:noFill/>
          <a:ln>
            <a:noFill/>
          </a:ln>
        </p:spPr>
        <p:txBody>
          <a:bodyPr vert="horz" wrap="square" lIns="91440" tIns="45720" rIns="91440" bIns="45720" numCol="1" anchor="t" anchorCtr="0" compatLnSpc="1"/>
          <a:lstStyle>
            <a:lvl1pPr algn="ctr">
              <a:defRPr sz="1200">
                <a:solidFill>
                  <a:schemeClr val="bg1"/>
                </a:solidFill>
                <a:ea typeface="宋体" panose="02010600030101010101" pitchFamily="2" charset="-122"/>
              </a:defRPr>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anose="020B0604030504040204" pitchFamily="34" charset="0"/>
        </a:defRPr>
      </a:lvl2pPr>
      <a:lvl3pPr algn="l" rtl="0" eaLnBrk="0" fontAlgn="base" hangingPunct="0">
        <a:spcBef>
          <a:spcPct val="0"/>
        </a:spcBef>
        <a:spcAft>
          <a:spcPct val="0"/>
        </a:spcAft>
        <a:defRPr sz="3200" b="1">
          <a:solidFill>
            <a:schemeClr val="tx2"/>
          </a:solidFill>
          <a:latin typeface="Verdana" panose="020B0604030504040204" pitchFamily="34" charset="0"/>
        </a:defRPr>
      </a:lvl3pPr>
      <a:lvl4pPr algn="l" rtl="0" eaLnBrk="0" fontAlgn="base" hangingPunct="0">
        <a:spcBef>
          <a:spcPct val="0"/>
        </a:spcBef>
        <a:spcAft>
          <a:spcPct val="0"/>
        </a:spcAft>
        <a:defRPr sz="3200" b="1">
          <a:solidFill>
            <a:schemeClr val="tx2"/>
          </a:solidFill>
          <a:latin typeface="Verdana" panose="020B0604030504040204" pitchFamily="34" charset="0"/>
        </a:defRPr>
      </a:lvl4pPr>
      <a:lvl5pPr algn="l" rtl="0" eaLnBrk="0" fontAlgn="base" hangingPunct="0">
        <a:spcBef>
          <a:spcPct val="0"/>
        </a:spcBef>
        <a:spcAft>
          <a:spcPct val="0"/>
        </a:spcAft>
        <a:defRPr sz="3200" b="1">
          <a:solidFill>
            <a:schemeClr val="tx2"/>
          </a:solidFill>
          <a:latin typeface="Verdana" panose="020B0604030504040204" pitchFamily="34" charset="0"/>
        </a:defRPr>
      </a:lvl5pPr>
      <a:lvl6pPr marL="457200" algn="l" rtl="0" eaLnBrk="0" fontAlgn="base" hangingPunct="0">
        <a:spcBef>
          <a:spcPct val="0"/>
        </a:spcBef>
        <a:spcAft>
          <a:spcPct val="0"/>
        </a:spcAft>
        <a:defRPr sz="3200" b="1">
          <a:solidFill>
            <a:schemeClr val="tx2"/>
          </a:solidFill>
          <a:latin typeface="Verdana" panose="020B0604030504040204" pitchFamily="34" charset="0"/>
        </a:defRPr>
      </a:lvl6pPr>
      <a:lvl7pPr marL="914400" algn="l" rtl="0" eaLnBrk="0" fontAlgn="base" hangingPunct="0">
        <a:spcBef>
          <a:spcPct val="0"/>
        </a:spcBef>
        <a:spcAft>
          <a:spcPct val="0"/>
        </a:spcAft>
        <a:defRPr sz="3200" b="1">
          <a:solidFill>
            <a:schemeClr val="tx2"/>
          </a:solidFill>
          <a:latin typeface="Verdana" panose="020B0604030504040204" pitchFamily="34" charset="0"/>
        </a:defRPr>
      </a:lvl7pPr>
      <a:lvl8pPr marL="1371600" algn="l" rtl="0" eaLnBrk="0" fontAlgn="base" hangingPunct="0">
        <a:spcBef>
          <a:spcPct val="0"/>
        </a:spcBef>
        <a:spcAft>
          <a:spcPct val="0"/>
        </a:spcAft>
        <a:defRPr sz="3200" b="1">
          <a:solidFill>
            <a:schemeClr val="tx2"/>
          </a:solidFill>
          <a:latin typeface="Verdana" panose="020B0604030504040204" pitchFamily="34" charset="0"/>
        </a:defRPr>
      </a:lvl8pPr>
      <a:lvl9pPr marL="1828800" algn="l" rtl="0" eaLnBrk="0" fontAlgn="base" hangingPunct="0">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3"/>
          <p:cNvSpPr>
            <a:spLocks noGrp="1"/>
          </p:cNvSpPr>
          <p:nvPr>
            <p:ph type="body" idx="1"/>
          </p:nvPr>
        </p:nvSpPr>
        <p:spPr>
          <a:xfrm>
            <a:off x="457200" y="1447800"/>
            <a:ext cx="82296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556375"/>
            <a:ext cx="2133600" cy="244475"/>
          </a:xfrm>
          <a:prstGeom prst="rect">
            <a:avLst/>
          </a:prstGeom>
          <a:noFill/>
          <a:ln>
            <a:noFill/>
          </a:ln>
        </p:spPr>
        <p:txBody>
          <a:bodyPr vert="horz" wrap="square" lIns="91440" tIns="45720" rIns="91440" bIns="45720" numCol="1" anchor="t" anchorCtr="0" compatLnSpc="1"/>
          <a:lstStyle>
            <a:lvl1pPr eaLnBrk="1" hangingPunct="1">
              <a:defRPr sz="1000" smtClean="0">
                <a:solidFill>
                  <a:schemeClr val="bg1"/>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1028" name="Rectangle 5"/>
          <p:cNvSpPr>
            <a:spLocks noGrp="1" noChangeArrowheads="1"/>
          </p:cNvSpPr>
          <p:nvPr>
            <p:ph type="ftr" sz="quarter" idx="3"/>
          </p:nvPr>
        </p:nvSpPr>
        <p:spPr bwMode="auto">
          <a:xfrm>
            <a:off x="7162800" y="152400"/>
            <a:ext cx="1752600" cy="228600"/>
          </a:xfrm>
          <a:prstGeom prst="rect">
            <a:avLst/>
          </a:prstGeom>
          <a:noFill/>
          <a:ln>
            <a:noFill/>
          </a:ln>
        </p:spPr>
        <p:txBody>
          <a:bodyPr vert="horz" wrap="square" lIns="91440" tIns="45720" rIns="91440" bIns="45720" numCol="1" anchor="t" anchorCtr="0" compatLnSpc="1"/>
          <a:lstStyle>
            <a:lvl1pPr algn="r" eaLnBrk="1" hangingPunct="1">
              <a:defRPr sz="1000" smtClean="0">
                <a:solidFill>
                  <a:schemeClr val="bg1"/>
                </a:solidFill>
                <a:latin typeface="+mn-lt"/>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rPr>
              <a:t>Company Logo</a:t>
            </a:r>
            <a:endParaRPr kumimoji="0" lang="en-US" sz="1000" b="0" i="0" u="none" strike="noStrike" kern="1200" cap="none" spc="0" normalizeH="0" baseline="0" noProof="0">
              <a:ln>
                <a:noFill/>
              </a:ln>
              <a:solidFill>
                <a:schemeClr val="bg1"/>
              </a:solidFill>
              <a:effectLst/>
              <a:uLnTx/>
              <a:uFillTx/>
              <a:latin typeface="+mn-lt"/>
              <a:ea typeface="宋体" panose="02010600030101010101" pitchFamily="2" charset="-122"/>
              <a:cs typeface="+mn-cs"/>
            </a:endParaRPr>
          </a:p>
        </p:txBody>
      </p:sp>
      <p:sp>
        <p:nvSpPr>
          <p:cNvPr id="1029" name="Rectangle 6"/>
          <p:cNvSpPr>
            <a:spLocks noGrp="1" noChangeArrowheads="1"/>
          </p:cNvSpPr>
          <p:nvPr>
            <p:ph type="sldNum" sz="quarter" idx="4"/>
          </p:nvPr>
        </p:nvSpPr>
        <p:spPr bwMode="auto">
          <a:xfrm>
            <a:off x="3429000" y="6556375"/>
            <a:ext cx="2133600" cy="244475"/>
          </a:xfrm>
          <a:prstGeom prst="rect">
            <a:avLst/>
          </a:prstGeom>
          <a:noFill/>
          <a:ln>
            <a:noFill/>
          </a:ln>
        </p:spPr>
        <p:txBody>
          <a:bodyPr vert="horz" wrap="square" lIns="91440" tIns="45720" rIns="91440" bIns="45720" numCol="1" anchor="t" anchorCtr="0" compatLnSpc="1"/>
          <a:lstStyle>
            <a:lvl1pPr algn="ctr">
              <a:defRPr sz="1000">
                <a:solidFill>
                  <a:schemeClr val="bg1"/>
                </a:solidFill>
                <a:latin typeface="Verdana" panose="020B0604030504040204" pitchFamily="34" charset="0"/>
                <a:ea typeface="宋体" panose="02010600030101010101" pitchFamily="2" charset="-122"/>
              </a:defRPr>
            </a:lvl1pPr>
          </a:lstStyle>
          <a:p>
            <a:pPr lvl="0" eaLnBrk="1" hangingPunct="1"/>
            <a:fld id="{9A0DB2DC-4C9A-4742-B13C-FB6460FD3503}" type="slidenum">
              <a:rPr lang="en-US" altLang="zh-CN" dirty="0"/>
            </a:fld>
            <a:endParaRPr lang="en-US" altLang="zh-CN" dirty="0"/>
          </a:p>
        </p:txBody>
      </p:sp>
      <p:sp>
        <p:nvSpPr>
          <p:cNvPr id="1030" name="Rectangle 2"/>
          <p:cNvSpPr>
            <a:spLocks noGrp="1"/>
          </p:cNvSpPr>
          <p:nvPr>
            <p:ph type="title"/>
          </p:nvPr>
        </p:nvSpPr>
        <p:spPr>
          <a:xfrm>
            <a:off x="457200" y="533400"/>
            <a:ext cx="7696200" cy="563563"/>
          </a:xfrm>
          <a:prstGeom prst="rect">
            <a:avLst/>
          </a:prstGeom>
          <a:noFill/>
          <a:ln w="9525">
            <a:noFill/>
          </a:ln>
        </p:spPr>
        <p:txBody>
          <a:bodyPr anchor="ctr"/>
          <a:p>
            <a:pPr lvl="0"/>
            <a:r>
              <a:rPr lang="zh-CN" altLang="en-US" dirty="0"/>
              <a:t>单击此处编辑母版标题样式</a:t>
            </a:r>
            <a:endParaRPr lang="zh-CN" altLang="en-US" dirty="0"/>
          </a:p>
        </p:txBody>
      </p:sp>
      <p:grpSp>
        <p:nvGrpSpPr>
          <p:cNvPr id="1031" name="Group 7"/>
          <p:cNvGrpSpPr/>
          <p:nvPr/>
        </p:nvGrpSpPr>
        <p:grpSpPr>
          <a:xfrm>
            <a:off x="0" y="1143000"/>
            <a:ext cx="7086600" cy="22225"/>
            <a:chOff x="0" y="0"/>
            <a:chExt cx="4464" cy="14"/>
          </a:xfrm>
        </p:grpSpPr>
        <p:sp>
          <p:nvSpPr>
            <p:cNvPr id="1032" name="Line 31"/>
            <p:cNvSpPr>
              <a:spLocks noChangeShapeType="1"/>
            </p:cNvSpPr>
            <p:nvPr/>
          </p:nvSpPr>
          <p:spPr bwMode="auto">
            <a:xfrm flipH="1">
              <a:off x="0" y="0"/>
              <a:ext cx="4464" cy="0"/>
            </a:xfrm>
            <a:prstGeom prst="line">
              <a:avLst/>
            </a:prstGeom>
            <a:noFill/>
            <a:ln w="1905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33" name="Line 34"/>
            <p:cNvSpPr>
              <a:spLocks noChangeShapeType="1"/>
            </p:cNvSpPr>
            <p:nvPr/>
          </p:nvSpPr>
          <p:spPr bwMode="auto">
            <a:xfrm>
              <a:off x="0" y="14"/>
              <a:ext cx="1968" cy="0"/>
            </a:xfrm>
            <a:prstGeom prst="line">
              <a:avLst/>
            </a:prstGeom>
            <a:noFill/>
            <a:ln w="762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200" b="1" kern="1200">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anose="020B0604030504040204" pitchFamily="34" charset="0"/>
        </a:defRPr>
      </a:lvl2pPr>
      <a:lvl3pPr algn="l" rtl="0" eaLnBrk="0" fontAlgn="base" hangingPunct="0">
        <a:spcBef>
          <a:spcPct val="0"/>
        </a:spcBef>
        <a:spcAft>
          <a:spcPct val="0"/>
        </a:spcAft>
        <a:defRPr sz="3200" b="1">
          <a:solidFill>
            <a:schemeClr val="tx2"/>
          </a:solidFill>
          <a:latin typeface="Verdana" panose="020B0604030504040204" pitchFamily="34" charset="0"/>
        </a:defRPr>
      </a:lvl3pPr>
      <a:lvl4pPr algn="l" rtl="0" eaLnBrk="0" fontAlgn="base" hangingPunct="0">
        <a:spcBef>
          <a:spcPct val="0"/>
        </a:spcBef>
        <a:spcAft>
          <a:spcPct val="0"/>
        </a:spcAft>
        <a:defRPr sz="3200" b="1">
          <a:solidFill>
            <a:schemeClr val="tx2"/>
          </a:solidFill>
          <a:latin typeface="Verdana" panose="020B0604030504040204" pitchFamily="34" charset="0"/>
        </a:defRPr>
      </a:lvl4pPr>
      <a:lvl5pPr algn="l" rtl="0" eaLnBrk="0" fontAlgn="base" hangingPunct="0">
        <a:spcBef>
          <a:spcPct val="0"/>
        </a:spcBef>
        <a:spcAft>
          <a:spcPct val="0"/>
        </a:spcAft>
        <a:defRPr sz="3200" b="1">
          <a:solidFill>
            <a:schemeClr val="tx2"/>
          </a:solidFill>
          <a:latin typeface="Verdana" panose="020B0604030504040204" pitchFamily="34" charset="0"/>
        </a:defRPr>
      </a:lvl5pPr>
      <a:lvl6pPr marL="457200" algn="l" rtl="0" eaLnBrk="0" fontAlgn="base" hangingPunct="0">
        <a:spcBef>
          <a:spcPct val="0"/>
        </a:spcBef>
        <a:spcAft>
          <a:spcPct val="0"/>
        </a:spcAft>
        <a:defRPr sz="3200" b="1">
          <a:solidFill>
            <a:schemeClr val="tx2"/>
          </a:solidFill>
          <a:latin typeface="Verdana" panose="020B0604030504040204" pitchFamily="34" charset="0"/>
        </a:defRPr>
      </a:lvl6pPr>
      <a:lvl7pPr marL="914400" algn="l" rtl="0" eaLnBrk="0" fontAlgn="base" hangingPunct="0">
        <a:spcBef>
          <a:spcPct val="0"/>
        </a:spcBef>
        <a:spcAft>
          <a:spcPct val="0"/>
        </a:spcAft>
        <a:defRPr sz="3200" b="1">
          <a:solidFill>
            <a:schemeClr val="tx2"/>
          </a:solidFill>
          <a:latin typeface="Verdana" panose="020B0604030504040204" pitchFamily="34" charset="0"/>
        </a:defRPr>
      </a:lvl7pPr>
      <a:lvl8pPr marL="1371600" algn="l" rtl="0" eaLnBrk="0" fontAlgn="base" hangingPunct="0">
        <a:spcBef>
          <a:spcPct val="0"/>
        </a:spcBef>
        <a:spcAft>
          <a:spcPct val="0"/>
        </a:spcAft>
        <a:defRPr sz="3200" b="1">
          <a:solidFill>
            <a:schemeClr val="tx2"/>
          </a:solidFill>
          <a:latin typeface="Verdana" panose="020B0604030504040204" pitchFamily="34" charset="0"/>
        </a:defRPr>
      </a:lvl8pPr>
      <a:lvl9pPr marL="1828800" algn="l" rtl="0" eaLnBrk="0" fontAlgn="base" hangingPunct="0">
        <a:spcBef>
          <a:spcPct val="0"/>
        </a:spcBef>
        <a:spcAft>
          <a:spcPct val="0"/>
        </a:spcAft>
        <a:defRPr sz="3200" b="1">
          <a:solidFill>
            <a:schemeClr val="tx2"/>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kern="1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3203575" y="2876550"/>
            <a:ext cx="5688965" cy="1104900"/>
          </a:xfrm>
        </p:spPr>
        <p:txBody>
          <a:bodyPr vert="horz" wrap="square" lIns="91440" tIns="45720" rIns="91440" bIns="45720" anchor="ctr"/>
          <a:lstStyle>
            <a:lvl1pPr lvl="0">
              <a:defRPr/>
            </a:lvl1pPr>
          </a:lstStyle>
          <a:p>
            <a:pPr lvl="0" eaLnBrk="1" hangingPunct="1"/>
            <a:r>
              <a:rPr lang="en-US" altLang="zh-CN" sz="3600" dirty="0">
                <a:solidFill>
                  <a:srgbClr val="CC0000"/>
                </a:solidFill>
                <a:ea typeface="宋体" panose="02010600030101010101" pitchFamily="2" charset="-122"/>
              </a:rPr>
              <a:t>利用轻量级光子映射</a:t>
            </a:r>
            <a:br>
              <a:rPr lang="en-US" altLang="zh-CN" sz="3600" dirty="0">
                <a:solidFill>
                  <a:srgbClr val="CC0000"/>
                </a:solidFill>
                <a:ea typeface="宋体" panose="02010600030101010101" pitchFamily="2" charset="-122"/>
              </a:rPr>
            </a:br>
            <a:r>
              <a:rPr lang="en-US" altLang="zh-CN" sz="3600" dirty="0">
                <a:solidFill>
                  <a:srgbClr val="CC0000"/>
                </a:solidFill>
                <a:ea typeface="宋体" panose="02010600030101010101" pitchFamily="2" charset="-122"/>
              </a:rPr>
              <a:t>进行高效的焦散处理</a:t>
            </a:r>
            <a:endParaRPr lang="en-US" altLang="zh-CN" sz="3600" dirty="0">
              <a:solidFill>
                <a:srgbClr val="CC0000"/>
              </a:solidFill>
              <a:ea typeface="宋体" panose="02010600030101010101" pitchFamily="2" charset="-122"/>
            </a:endParaRPr>
          </a:p>
        </p:txBody>
      </p:sp>
      <p:sp>
        <p:nvSpPr>
          <p:cNvPr id="3075" name="Text Box 5"/>
          <p:cNvSpPr txBox="1"/>
          <p:nvPr/>
        </p:nvSpPr>
        <p:spPr>
          <a:xfrm>
            <a:off x="3321050" y="4343400"/>
            <a:ext cx="4114800" cy="337185"/>
          </a:xfrm>
          <a:prstGeom prst="rect">
            <a:avLst/>
          </a:prstGeom>
          <a:noFill/>
          <a:ln w="9525">
            <a:noFill/>
          </a:ln>
        </p:spPr>
        <p:txBody>
          <a:bodyPr wrap="square">
            <a:spAutoFit/>
          </a:bodyPr>
          <a:p>
            <a:pPr eaLnBrk="1" hangingPunct="1"/>
            <a:r>
              <a:rPr lang="en-US" altLang="zh-CN" sz="1600" b="1" dirty="0">
                <a:latin typeface="Arial" panose="020B0604020202020204" pitchFamily="34" charset="0"/>
                <a:ea typeface="宋体" panose="02010600030101010101" pitchFamily="2" charset="-122"/>
              </a:rPr>
              <a:t>21860446 </a:t>
            </a:r>
            <a:r>
              <a:rPr lang="zh-CN" altLang="en-US" sz="1600" b="1" dirty="0">
                <a:latin typeface="Arial" panose="020B0604020202020204" pitchFamily="34" charset="0"/>
                <a:ea typeface="宋体" panose="02010600030101010101" pitchFamily="2" charset="-122"/>
              </a:rPr>
              <a:t>任萍     工程师学院    计算机技术</a:t>
            </a:r>
            <a:r>
              <a:rPr lang="en-US" altLang="zh-CN" sz="1600" b="1" dirty="0">
                <a:latin typeface="Arial" panose="020B0604020202020204" pitchFamily="34" charset="0"/>
                <a:ea typeface="宋体" panose="02010600030101010101" pitchFamily="2" charset="-122"/>
              </a:rPr>
              <a:t> </a:t>
            </a:r>
            <a:endParaRPr lang="en-US" altLang="zh-CN" sz="1600" b="1" dirty="0">
              <a:latin typeface="Arial" panose="020B0604020202020204" pitchFamily="34" charset="0"/>
              <a:ea typeface="宋体" panose="02010600030101010101" pitchFamily="2" charset="-122"/>
            </a:endParaRPr>
          </a:p>
        </p:txBody>
      </p:sp>
      <p:sp>
        <p:nvSpPr>
          <p:cNvPr id="3076" name="Rectangle 6"/>
          <p:cNvSpPr/>
          <p:nvPr/>
        </p:nvSpPr>
        <p:spPr>
          <a:xfrm>
            <a:off x="2971800" y="4114800"/>
            <a:ext cx="76200" cy="228600"/>
          </a:xfrm>
          <a:prstGeom prst="rect">
            <a:avLst/>
          </a:prstGeom>
          <a:solidFill>
            <a:srgbClr val="CC0000"/>
          </a:solidFill>
          <a:ln w="9525">
            <a:noFill/>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3077" name="Rectangle 5"/>
          <p:cNvSpPr/>
          <p:nvPr/>
        </p:nvSpPr>
        <p:spPr>
          <a:xfrm>
            <a:off x="3203575" y="2636838"/>
            <a:ext cx="309563" cy="366712"/>
          </a:xfrm>
          <a:prstGeom prst="rect">
            <a:avLst/>
          </a:prstGeom>
          <a:noFill/>
          <a:ln w="9525">
            <a:noFill/>
          </a:ln>
        </p:spPr>
        <p:txBody>
          <a:bodyPr wrap="none">
            <a:spAutoFit/>
          </a:bodyPr>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12291" name="AutoShape 2"/>
          <p:cNvSpPr/>
          <p:nvPr/>
        </p:nvSpPr>
        <p:spPr>
          <a:xfrm>
            <a:off x="3722688" y="3657600"/>
            <a:ext cx="1839912" cy="2286000"/>
          </a:xfrm>
          <a:prstGeom prst="roundRect">
            <a:avLst>
              <a:gd name="adj" fmla="val 13745"/>
            </a:avLst>
          </a:prstGeom>
          <a:noFill/>
          <a:ln w="38100" cap="flat" cmpd="sng">
            <a:solidFill>
              <a:schemeClr val="tx1"/>
            </a:solidFill>
            <a:prstDash val="solid"/>
            <a:headEnd type="none" w="med" len="med"/>
            <a:tailEnd type="none" w="med" len="med"/>
          </a:ln>
        </p:spPr>
        <p:txBody>
          <a:bodyPr anchor="ctr"/>
          <a:p>
            <a:r>
              <a:rPr lang="en-US" altLang="zh-CN" sz="1400" dirty="0">
                <a:latin typeface="Verdana" panose="020B0604030504040204" pitchFamily="34" charset="0"/>
                <a:ea typeface="宋体" panose="02010600030101010101" pitchFamily="2" charset="-122"/>
              </a:rPr>
              <a:t>ThemeGallery is a Design Digital Content &amp; Contents mall developed by Guild Design Inc.</a:t>
            </a:r>
            <a:endParaRPr lang="en-US" altLang="zh-CN" sz="1400" dirty="0">
              <a:latin typeface="Verdana" panose="020B0604030504040204" pitchFamily="34" charset="0"/>
              <a:ea typeface="宋体" panose="02010600030101010101" pitchFamily="2" charset="-122"/>
            </a:endParaRPr>
          </a:p>
        </p:txBody>
      </p:sp>
      <p:sp>
        <p:nvSpPr>
          <p:cNvPr id="12292" name="AutoShape 3"/>
          <p:cNvSpPr/>
          <p:nvPr/>
        </p:nvSpPr>
        <p:spPr>
          <a:xfrm>
            <a:off x="1219200" y="3657600"/>
            <a:ext cx="1828800" cy="2286000"/>
          </a:xfrm>
          <a:prstGeom prst="roundRect">
            <a:avLst>
              <a:gd name="adj" fmla="val 13745"/>
            </a:avLst>
          </a:prstGeom>
          <a:noFill/>
          <a:ln w="38100" cap="flat" cmpd="sng">
            <a:solidFill>
              <a:schemeClr val="tx1"/>
            </a:solidFill>
            <a:prstDash val="solid"/>
            <a:headEnd type="none" w="med" len="med"/>
            <a:tailEnd type="none" w="med" len="med"/>
          </a:ln>
        </p:spPr>
        <p:txBody>
          <a:bodyPr anchor="ctr"/>
          <a:p>
            <a:r>
              <a:rPr lang="en-US" altLang="zh-CN" sz="1400" dirty="0">
                <a:latin typeface="Verdana" panose="020B0604030504040204" pitchFamily="34" charset="0"/>
                <a:ea typeface="宋体" panose="02010600030101010101" pitchFamily="2" charset="-122"/>
              </a:rPr>
              <a:t>ThemeGallery is a Design Digital Content &amp; Contents mall developed by Guild Design Inc.</a:t>
            </a:r>
            <a:endParaRPr lang="en-US" altLang="zh-CN" sz="1400" dirty="0">
              <a:latin typeface="Verdana" panose="020B0604030504040204" pitchFamily="34" charset="0"/>
              <a:ea typeface="宋体" panose="02010600030101010101" pitchFamily="2" charset="-122"/>
            </a:endParaRPr>
          </a:p>
        </p:txBody>
      </p:sp>
      <p:sp>
        <p:nvSpPr>
          <p:cNvPr id="12293" name="AutoShape 4"/>
          <p:cNvSpPr/>
          <p:nvPr/>
        </p:nvSpPr>
        <p:spPr>
          <a:xfrm>
            <a:off x="6248400" y="3657600"/>
            <a:ext cx="1752600" cy="2286000"/>
          </a:xfrm>
          <a:prstGeom prst="roundRect">
            <a:avLst>
              <a:gd name="adj" fmla="val 13745"/>
            </a:avLst>
          </a:prstGeom>
          <a:noFill/>
          <a:ln w="38100" cap="flat" cmpd="sng">
            <a:solidFill>
              <a:schemeClr val="tx1"/>
            </a:solidFill>
            <a:prstDash val="solid"/>
            <a:headEnd type="none" w="med" len="med"/>
            <a:tailEnd type="none" w="med" len="med"/>
          </a:ln>
        </p:spPr>
        <p:txBody>
          <a:bodyPr anchor="ctr"/>
          <a:p>
            <a:r>
              <a:rPr lang="en-US" altLang="zh-CN" sz="1400" dirty="0">
                <a:latin typeface="Verdana" panose="020B0604030504040204" pitchFamily="34" charset="0"/>
                <a:ea typeface="宋体" panose="02010600030101010101" pitchFamily="2" charset="-122"/>
              </a:rPr>
              <a:t>ThemeGallery is a Design Digital Content &amp; Contents mall developed by Guild Design Inc.</a:t>
            </a:r>
            <a:endParaRPr lang="en-US" altLang="zh-CN" sz="1400" dirty="0">
              <a:latin typeface="Verdana" panose="020B0604030504040204" pitchFamily="34" charset="0"/>
              <a:ea typeface="宋体" panose="02010600030101010101" pitchFamily="2" charset="-122"/>
            </a:endParaRPr>
          </a:p>
        </p:txBody>
      </p:sp>
      <p:sp>
        <p:nvSpPr>
          <p:cNvPr id="12294" name="Rectangle 5"/>
          <p:cNvSpPr>
            <a:spLocks noGrp="1"/>
          </p:cNvSpPr>
          <p:nvPr>
            <p:ph type="title"/>
          </p:nvPr>
        </p:nvSpPr>
        <p:spPr/>
        <p:txBody>
          <a:bodyPr vert="horz" wrap="square" lIns="91440" tIns="45720" rIns="91440" bIns="45720" anchor="ctr"/>
          <a:p>
            <a:pPr eaLnBrk="1" hangingPunct="1"/>
            <a:r>
              <a:rPr lang="en-US" altLang="zh-CN" sz="3600" dirty="0">
                <a:ea typeface="宋体" panose="02010600030101010101" pitchFamily="2" charset="-122"/>
              </a:rPr>
              <a:t>Diagram</a:t>
            </a:r>
            <a:endParaRPr lang="en-US" altLang="zh-CN" sz="2000" dirty="0">
              <a:ea typeface="宋体" panose="02010600030101010101" pitchFamily="2" charset="-122"/>
            </a:endParaRPr>
          </a:p>
        </p:txBody>
      </p:sp>
      <p:sp>
        <p:nvSpPr>
          <p:cNvPr id="12295" name="AutoShape 6"/>
          <p:cNvSpPr/>
          <p:nvPr/>
        </p:nvSpPr>
        <p:spPr>
          <a:xfrm>
            <a:off x="3151188" y="2452688"/>
            <a:ext cx="400050" cy="449262"/>
          </a:xfrm>
          <a:prstGeom prst="chevron">
            <a:avLst>
              <a:gd name="adj" fmla="val 52513"/>
            </a:avLst>
          </a:prstGeom>
          <a:solidFill>
            <a:schemeClr val="accent1"/>
          </a:solidFill>
          <a:ln w="9525">
            <a:noFill/>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296" name="AutoShape 7"/>
          <p:cNvSpPr/>
          <p:nvPr/>
        </p:nvSpPr>
        <p:spPr>
          <a:xfrm>
            <a:off x="5613400" y="2452688"/>
            <a:ext cx="398463" cy="449262"/>
          </a:xfrm>
          <a:prstGeom prst="chevron">
            <a:avLst>
              <a:gd name="adj" fmla="val 52513"/>
            </a:avLst>
          </a:prstGeom>
          <a:solidFill>
            <a:schemeClr val="hlink"/>
          </a:solidFill>
          <a:ln w="9525">
            <a:noFill/>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3321" name="Oval 8"/>
          <p:cNvSpPr>
            <a:spLocks noChangeArrowheads="1"/>
          </p:cNvSpPr>
          <p:nvPr/>
        </p:nvSpPr>
        <p:spPr bwMode="auto">
          <a:xfrm>
            <a:off x="6221413" y="1833563"/>
            <a:ext cx="1703388" cy="1687513"/>
          </a:xfrm>
          <a:prstGeom prst="ellipse">
            <a:avLst/>
          </a:prstGeom>
          <a:gradFill rotWithShape="1">
            <a:gsLst>
              <a:gs pos="0">
                <a:schemeClr val="hlink"/>
              </a:gs>
              <a:gs pos="50000">
                <a:srgbClr val="FFFFFF"/>
              </a:gs>
              <a:gs pos="100000">
                <a:schemeClr val="hlink"/>
              </a:gs>
            </a:gsLst>
            <a:lin ang="18900000" scaled="1"/>
          </a:gradFill>
          <a:ln>
            <a:noFill/>
          </a:ln>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98" name="Oval 9"/>
          <p:cNvSpPr/>
          <p:nvPr/>
        </p:nvSpPr>
        <p:spPr>
          <a:xfrm>
            <a:off x="6221413" y="1833563"/>
            <a:ext cx="1703387" cy="1687512"/>
          </a:xfrm>
          <a:prstGeom prst="ellipse">
            <a:avLst/>
          </a:prstGeom>
          <a:gradFill rotWithShape="1">
            <a:gsLst>
              <a:gs pos="0">
                <a:schemeClr val="hlink">
                  <a:alpha val="31998"/>
                </a:schemeClr>
              </a:gs>
              <a:gs pos="100000">
                <a:srgbClr val="000000">
                  <a:alpha val="89998"/>
                </a:srgbClr>
              </a:gs>
            </a:gsLst>
            <a:lin ang="18900000" scaled="1"/>
            <a:tileRect/>
          </a:gra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3323" name="Oval 10"/>
          <p:cNvSpPr>
            <a:spLocks noChangeArrowheads="1"/>
          </p:cNvSpPr>
          <p:nvPr/>
        </p:nvSpPr>
        <p:spPr bwMode="auto">
          <a:xfrm>
            <a:off x="6332538" y="1944688"/>
            <a:ext cx="1481138" cy="1466850"/>
          </a:xfrm>
          <a:prstGeom prst="ellipse">
            <a:avLst/>
          </a:prstGeom>
          <a:gradFill rotWithShape="1">
            <a:gsLst>
              <a:gs pos="0">
                <a:schemeClr val="hlink"/>
              </a:gs>
              <a:gs pos="50000">
                <a:srgbClr val="3C4631"/>
              </a:gs>
              <a:gs pos="100000">
                <a:schemeClr val="hlink"/>
              </a:gs>
            </a:gsLst>
            <a:lin ang="2700000" scaled="1"/>
          </a:gradFill>
          <a:ln>
            <a:noFill/>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0" name="Oval 11"/>
          <p:cNvSpPr/>
          <p:nvPr/>
        </p:nvSpPr>
        <p:spPr>
          <a:xfrm>
            <a:off x="6357938" y="1952625"/>
            <a:ext cx="1481137" cy="1466850"/>
          </a:xfrm>
          <a:prstGeom prst="ellipse">
            <a:avLst/>
          </a:prstGeom>
          <a:gradFill rotWithShape="1">
            <a:gsLst>
              <a:gs pos="0">
                <a:srgbClr val="46523A"/>
              </a:gs>
              <a:gs pos="100000">
                <a:schemeClr val="hlink">
                  <a:alpha val="0"/>
                </a:schemeClr>
              </a:gs>
            </a:gsLst>
            <a:lin ang="18900000" scaled="1"/>
            <a:tileRect/>
          </a:gra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2301" name="Oval 12"/>
          <p:cNvSpPr/>
          <p:nvPr/>
        </p:nvSpPr>
        <p:spPr>
          <a:xfrm>
            <a:off x="6411913" y="2016125"/>
            <a:ext cx="1335087" cy="1320800"/>
          </a:xfrm>
          <a:prstGeom prst="ellipse">
            <a:avLst/>
          </a:prstGeom>
          <a:solidFill>
            <a:srgbClr val="333333"/>
          </a:soli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3326" name="Oval 13"/>
          <p:cNvSpPr>
            <a:spLocks noChangeArrowheads="1"/>
          </p:cNvSpPr>
          <p:nvPr/>
        </p:nvSpPr>
        <p:spPr bwMode="auto">
          <a:xfrm>
            <a:off x="1295400" y="1828800"/>
            <a:ext cx="1703388" cy="1687513"/>
          </a:xfrm>
          <a:prstGeom prst="ellipse">
            <a:avLst/>
          </a:prstGeom>
          <a:gradFill rotWithShape="1">
            <a:gsLst>
              <a:gs pos="0">
                <a:schemeClr val="folHlink"/>
              </a:gs>
              <a:gs pos="50000">
                <a:srgbClr val="FFFFFF"/>
              </a:gs>
              <a:gs pos="100000">
                <a:schemeClr val="folHlink"/>
              </a:gs>
            </a:gsLst>
            <a:lin ang="18900000" scaled="1"/>
          </a:gradFill>
          <a:ln>
            <a:noFill/>
          </a:ln>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3" name="Oval 14"/>
          <p:cNvSpPr/>
          <p:nvPr/>
        </p:nvSpPr>
        <p:spPr>
          <a:xfrm>
            <a:off x="1295400" y="1828800"/>
            <a:ext cx="1703388" cy="1687513"/>
          </a:xfrm>
          <a:prstGeom prst="ellipse">
            <a:avLst/>
          </a:prstGeom>
          <a:gradFill rotWithShape="1">
            <a:gsLst>
              <a:gs pos="0">
                <a:schemeClr val="folHlink">
                  <a:alpha val="31998"/>
                </a:schemeClr>
              </a:gs>
              <a:gs pos="100000">
                <a:srgbClr val="000000">
                  <a:alpha val="89998"/>
                </a:srgbClr>
              </a:gs>
            </a:gsLst>
            <a:lin ang="18900000" scaled="1"/>
            <a:tileRect/>
          </a:gradFill>
          <a:ln w="9525">
            <a:noFill/>
          </a:ln>
        </p:spPr>
        <p:txBody>
          <a:bodyPr wrap="none"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3328" name="Oval 15"/>
          <p:cNvSpPr>
            <a:spLocks noChangeArrowheads="1"/>
          </p:cNvSpPr>
          <p:nvPr/>
        </p:nvSpPr>
        <p:spPr bwMode="auto">
          <a:xfrm>
            <a:off x="1406525" y="1938338"/>
            <a:ext cx="1481138" cy="1466850"/>
          </a:xfrm>
          <a:prstGeom prst="ellipse">
            <a:avLst/>
          </a:prstGeom>
          <a:gradFill rotWithShape="1">
            <a:gsLst>
              <a:gs pos="0">
                <a:schemeClr val="folHlink"/>
              </a:gs>
              <a:gs pos="50000">
                <a:srgbClr val="4E5B5F"/>
              </a:gs>
              <a:gs pos="100000">
                <a:schemeClr val="folHlink"/>
              </a:gs>
            </a:gsLst>
            <a:lin ang="2700000" scaled="1"/>
          </a:gradFill>
          <a:ln>
            <a:noFill/>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5" name="Oval 16"/>
          <p:cNvSpPr/>
          <p:nvPr/>
        </p:nvSpPr>
        <p:spPr>
          <a:xfrm>
            <a:off x="1408113" y="1941513"/>
            <a:ext cx="1481137" cy="1466850"/>
          </a:xfrm>
          <a:prstGeom prst="ellipse">
            <a:avLst/>
          </a:prstGeom>
          <a:gradFill rotWithShape="1">
            <a:gsLst>
              <a:gs pos="0">
                <a:srgbClr val="5B6B70"/>
              </a:gs>
              <a:gs pos="100000">
                <a:schemeClr val="folHlink">
                  <a:alpha val="0"/>
                </a:schemeClr>
              </a:gs>
            </a:gsLst>
            <a:lin ang="18900000" scaled="1"/>
            <a:tileRect/>
          </a:gra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2306" name="Oval 17"/>
          <p:cNvSpPr/>
          <p:nvPr/>
        </p:nvSpPr>
        <p:spPr>
          <a:xfrm>
            <a:off x="1481138" y="2012950"/>
            <a:ext cx="1333500" cy="1320800"/>
          </a:xfrm>
          <a:prstGeom prst="ellipse">
            <a:avLst/>
          </a:prstGeom>
          <a:solidFill>
            <a:srgbClr val="333333"/>
          </a:soli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grpSp>
        <p:nvGrpSpPr>
          <p:cNvPr id="12307" name="Group 19"/>
          <p:cNvGrpSpPr/>
          <p:nvPr/>
        </p:nvGrpSpPr>
        <p:grpSpPr>
          <a:xfrm>
            <a:off x="1501775" y="2032000"/>
            <a:ext cx="1290638" cy="1277938"/>
            <a:chOff x="0" y="0"/>
            <a:chExt cx="1252" cy="1252"/>
          </a:xfrm>
        </p:grpSpPr>
        <p:sp>
          <p:nvSpPr>
            <p:cNvPr id="12326" name="Oval 19"/>
            <p:cNvSpPr/>
            <p:nvPr/>
          </p:nvSpPr>
          <p:spPr>
            <a:xfrm>
              <a:off x="0" y="0"/>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7" name="Oval 20"/>
            <p:cNvSpPr/>
            <p:nvPr/>
          </p:nvSpPr>
          <p:spPr>
            <a:xfrm>
              <a:off x="16" y="7"/>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8" name="Oval 21"/>
            <p:cNvSpPr/>
            <p:nvPr/>
          </p:nvSpPr>
          <p:spPr>
            <a:xfrm>
              <a:off x="29" y="19"/>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9" name="Oval 22"/>
            <p:cNvSpPr/>
            <p:nvPr/>
          </p:nvSpPr>
          <p:spPr>
            <a:xfrm>
              <a:off x="97" y="51"/>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grpSp>
      <p:sp>
        <p:nvSpPr>
          <p:cNvPr id="13336" name="Oval 23"/>
          <p:cNvSpPr>
            <a:spLocks noChangeArrowheads="1"/>
          </p:cNvSpPr>
          <p:nvPr/>
        </p:nvSpPr>
        <p:spPr bwMode="auto">
          <a:xfrm>
            <a:off x="3759200" y="1833563"/>
            <a:ext cx="1703388" cy="1687513"/>
          </a:xfrm>
          <a:prstGeom prst="ellipse">
            <a:avLst/>
          </a:prstGeom>
          <a:gradFill rotWithShape="1">
            <a:gsLst>
              <a:gs pos="0">
                <a:schemeClr val="accent1"/>
              </a:gs>
              <a:gs pos="50000">
                <a:srgbClr val="FFFFFF"/>
              </a:gs>
              <a:gs pos="100000">
                <a:schemeClr val="accent1"/>
              </a:gs>
            </a:gsLst>
            <a:lin ang="18900000" scaled="1"/>
          </a:gradFill>
          <a:ln>
            <a:noFill/>
          </a:ln>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09" name="Oval 24"/>
          <p:cNvSpPr/>
          <p:nvPr/>
        </p:nvSpPr>
        <p:spPr>
          <a:xfrm>
            <a:off x="3759200" y="1833563"/>
            <a:ext cx="1703388" cy="1687512"/>
          </a:xfrm>
          <a:prstGeom prst="ellipse">
            <a:avLst/>
          </a:prstGeom>
          <a:gradFill rotWithShape="1">
            <a:gsLst>
              <a:gs pos="0">
                <a:schemeClr val="accent1">
                  <a:alpha val="31998"/>
                </a:schemeClr>
              </a:gs>
              <a:gs pos="100000">
                <a:srgbClr val="1A3D5D"/>
              </a:gs>
            </a:gsLst>
            <a:lin ang="18900000" scaled="1"/>
            <a:tileRect/>
          </a:gradFill>
          <a:ln w="9525">
            <a:noFill/>
          </a:ln>
        </p:spPr>
        <p:txBody>
          <a:bodyPr wrap="none"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3338" name="Oval 25"/>
          <p:cNvSpPr>
            <a:spLocks noChangeArrowheads="1"/>
          </p:cNvSpPr>
          <p:nvPr/>
        </p:nvSpPr>
        <p:spPr bwMode="auto">
          <a:xfrm>
            <a:off x="3870325" y="1944688"/>
            <a:ext cx="1481138" cy="1466850"/>
          </a:xfrm>
          <a:prstGeom prst="ellipse">
            <a:avLst/>
          </a:prstGeom>
          <a:gradFill rotWithShape="1">
            <a:gsLst>
              <a:gs pos="0">
                <a:schemeClr val="accent1"/>
              </a:gs>
              <a:gs pos="50000">
                <a:srgbClr val="1F476D"/>
              </a:gs>
              <a:gs pos="100000">
                <a:schemeClr val="accent1"/>
              </a:gs>
            </a:gsLst>
            <a:lin ang="2700000" scaled="1"/>
          </a:gradFill>
          <a:ln>
            <a:noFill/>
          </a:ln>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11" name="Oval 26"/>
          <p:cNvSpPr/>
          <p:nvPr/>
        </p:nvSpPr>
        <p:spPr>
          <a:xfrm>
            <a:off x="3871913" y="1946275"/>
            <a:ext cx="1481137" cy="1466850"/>
          </a:xfrm>
          <a:prstGeom prst="ellipse">
            <a:avLst/>
          </a:prstGeom>
          <a:gradFill rotWithShape="1">
            <a:gsLst>
              <a:gs pos="0">
                <a:srgbClr val="245480"/>
              </a:gs>
              <a:gs pos="100000">
                <a:schemeClr val="accent1">
                  <a:alpha val="0"/>
                </a:schemeClr>
              </a:gs>
            </a:gsLst>
            <a:lin ang="18900000" scaled="1"/>
            <a:tileRect/>
          </a:gra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sp>
        <p:nvSpPr>
          <p:cNvPr id="12312" name="Oval 27"/>
          <p:cNvSpPr/>
          <p:nvPr/>
        </p:nvSpPr>
        <p:spPr>
          <a:xfrm>
            <a:off x="3943350" y="2016125"/>
            <a:ext cx="1333500" cy="1320800"/>
          </a:xfrm>
          <a:prstGeom prst="ellipse">
            <a:avLst/>
          </a:prstGeom>
          <a:solidFill>
            <a:srgbClr val="333333"/>
          </a:solidFill>
          <a:ln w="9525">
            <a:noFill/>
          </a:ln>
        </p:spPr>
        <p:txBody>
          <a:bodyPr anchor="ctr">
            <a:spAutoFit/>
          </a:bodyPr>
          <a:p>
            <a:pPr eaLnBrk="1" hangingPunct="1"/>
            <a:endParaRPr lang="zh-CN" altLang="en-US" dirty="0">
              <a:latin typeface="Arial" panose="020B0604020202020204" pitchFamily="34" charset="0"/>
              <a:ea typeface="宋体" panose="02010600030101010101" pitchFamily="2" charset="-122"/>
            </a:endParaRPr>
          </a:p>
        </p:txBody>
      </p:sp>
      <p:grpSp>
        <p:nvGrpSpPr>
          <p:cNvPr id="12313" name="Group 29"/>
          <p:cNvGrpSpPr/>
          <p:nvPr/>
        </p:nvGrpSpPr>
        <p:grpSpPr>
          <a:xfrm>
            <a:off x="3965575" y="2032000"/>
            <a:ext cx="1290638" cy="1277938"/>
            <a:chOff x="0" y="0"/>
            <a:chExt cx="1252" cy="1252"/>
          </a:xfrm>
        </p:grpSpPr>
        <p:sp>
          <p:nvSpPr>
            <p:cNvPr id="12322" name="Oval 29"/>
            <p:cNvSpPr/>
            <p:nvPr/>
          </p:nvSpPr>
          <p:spPr>
            <a:xfrm>
              <a:off x="0" y="0"/>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3" name="Oval 30"/>
            <p:cNvSpPr/>
            <p:nvPr/>
          </p:nvSpPr>
          <p:spPr>
            <a:xfrm>
              <a:off x="16" y="7"/>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4" name="Oval 31"/>
            <p:cNvSpPr/>
            <p:nvPr/>
          </p:nvSpPr>
          <p:spPr>
            <a:xfrm>
              <a:off x="29" y="19"/>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5" name="Oval 32"/>
            <p:cNvSpPr/>
            <p:nvPr/>
          </p:nvSpPr>
          <p:spPr>
            <a:xfrm>
              <a:off x="97" y="51"/>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grpSp>
      <p:grpSp>
        <p:nvGrpSpPr>
          <p:cNvPr id="12314" name="Group 34"/>
          <p:cNvGrpSpPr/>
          <p:nvPr/>
        </p:nvGrpSpPr>
        <p:grpSpPr>
          <a:xfrm>
            <a:off x="6435725" y="2032000"/>
            <a:ext cx="1292225" cy="1277938"/>
            <a:chOff x="0" y="0"/>
            <a:chExt cx="1252" cy="1252"/>
          </a:xfrm>
        </p:grpSpPr>
        <p:sp>
          <p:nvSpPr>
            <p:cNvPr id="12318" name="Oval 34"/>
            <p:cNvSpPr/>
            <p:nvPr/>
          </p:nvSpPr>
          <p:spPr>
            <a:xfrm>
              <a:off x="0" y="0"/>
              <a:ext cx="1252" cy="1252"/>
            </a:xfrm>
            <a:prstGeom prst="ellipse">
              <a:avLst/>
            </a:prstGeom>
            <a:gradFill rotWithShape="1">
              <a:gsLst>
                <a:gs pos="0">
                  <a:srgbClr val="636869"/>
                </a:gs>
                <a:gs pos="100000">
                  <a:srgbClr val="D6E1E2"/>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19" name="Oval 35"/>
            <p:cNvSpPr/>
            <p:nvPr/>
          </p:nvSpPr>
          <p:spPr>
            <a:xfrm>
              <a:off x="16" y="7"/>
              <a:ext cx="1222" cy="1221"/>
            </a:xfrm>
            <a:prstGeom prst="ellipse">
              <a:avLst/>
            </a:prstGeom>
            <a:gradFill rotWithShape="1">
              <a:gsLst>
                <a:gs pos="0">
                  <a:srgbClr val="D6E1E2">
                    <a:alpha val="0"/>
                  </a:srgbClr>
                </a:gs>
                <a:gs pos="100000">
                  <a:srgbClr val="F1F5F5"/>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0" name="Oval 36"/>
            <p:cNvSpPr/>
            <p:nvPr/>
          </p:nvSpPr>
          <p:spPr>
            <a:xfrm>
              <a:off x="29" y="19"/>
              <a:ext cx="1162" cy="1141"/>
            </a:xfrm>
            <a:prstGeom prst="ellipse">
              <a:avLst/>
            </a:prstGeom>
            <a:gradFill rotWithShape="1">
              <a:gsLst>
                <a:gs pos="0">
                  <a:srgbClr val="AAB2B3"/>
                </a:gs>
                <a:gs pos="100000">
                  <a:srgbClr val="D6E1E2">
                    <a:alpha val="48000"/>
                  </a:srgbClr>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2321" name="Oval 37"/>
            <p:cNvSpPr/>
            <p:nvPr/>
          </p:nvSpPr>
          <p:spPr>
            <a:xfrm>
              <a:off x="97" y="51"/>
              <a:ext cx="1033" cy="926"/>
            </a:xfrm>
            <a:prstGeom prst="ellipse">
              <a:avLst/>
            </a:prstGeom>
            <a:gradFill rotWithShape="1">
              <a:gsLst>
                <a:gs pos="0">
                  <a:srgbClr val="FFFFFF"/>
                </a:gs>
                <a:gs pos="100000">
                  <a:srgbClr val="D6E1E2">
                    <a:alpha val="37999"/>
                  </a:srgbClr>
                </a:gs>
              </a:gsLst>
              <a:lin ang="5400000" scaled="1"/>
              <a:tileRect/>
            </a:gradFill>
            <a:ln w="9525">
              <a:noFill/>
            </a:ln>
          </p:spPr>
          <p:txBody>
            <a:bodyPr vert="eaVert" wrap="none" anchor="ctr"/>
            <a:p>
              <a:pPr eaLnBrk="1" hangingPunct="1"/>
              <a:endParaRPr lang="zh-CN" altLang="en-US" dirty="0">
                <a:latin typeface="Arial" panose="020B0604020202020204" pitchFamily="34" charset="0"/>
                <a:ea typeface="宋体" panose="02010600030101010101" pitchFamily="2" charset="-122"/>
              </a:endParaRPr>
            </a:p>
          </p:txBody>
        </p:sp>
      </p:grpSp>
      <p:sp>
        <p:nvSpPr>
          <p:cNvPr id="12315" name="Text Box 38"/>
          <p:cNvSpPr txBox="1"/>
          <p:nvPr/>
        </p:nvSpPr>
        <p:spPr>
          <a:xfrm>
            <a:off x="1763713" y="2505075"/>
            <a:ext cx="776287" cy="457200"/>
          </a:xfrm>
          <a:prstGeom prst="rect">
            <a:avLst/>
          </a:prstGeom>
          <a:noFill/>
          <a:ln w="9525">
            <a:noFill/>
          </a:ln>
        </p:spPr>
        <p:txBody>
          <a:bodyPr wrap="none">
            <a:spAutoFit/>
          </a:bodyPr>
          <a:p>
            <a:pPr algn="ctr"/>
            <a:r>
              <a:rPr lang="en-US" altLang="zh-CN" sz="2400" dirty="0">
                <a:latin typeface="Arial" panose="020B0604020202020204" pitchFamily="34" charset="0"/>
                <a:ea typeface="宋体" panose="02010600030101010101" pitchFamily="2" charset="-122"/>
              </a:rPr>
              <a:t>Text</a:t>
            </a:r>
            <a:endParaRPr lang="en-US" altLang="zh-CN" sz="2400" dirty="0">
              <a:latin typeface="Arial" panose="020B0604020202020204" pitchFamily="34" charset="0"/>
              <a:ea typeface="宋体" panose="02010600030101010101" pitchFamily="2" charset="-122"/>
            </a:endParaRPr>
          </a:p>
        </p:txBody>
      </p:sp>
      <p:sp>
        <p:nvSpPr>
          <p:cNvPr id="12316" name="Text Box 39"/>
          <p:cNvSpPr txBox="1"/>
          <p:nvPr/>
        </p:nvSpPr>
        <p:spPr>
          <a:xfrm>
            <a:off x="4232275" y="2505075"/>
            <a:ext cx="776288" cy="457200"/>
          </a:xfrm>
          <a:prstGeom prst="rect">
            <a:avLst/>
          </a:prstGeom>
          <a:noFill/>
          <a:ln w="9525">
            <a:noFill/>
          </a:ln>
        </p:spPr>
        <p:txBody>
          <a:bodyPr wrap="none">
            <a:spAutoFit/>
          </a:bodyPr>
          <a:p>
            <a:pPr algn="ctr"/>
            <a:r>
              <a:rPr lang="en-US" altLang="zh-CN" sz="2400" dirty="0">
                <a:latin typeface="Arial" panose="020B0604020202020204" pitchFamily="34" charset="0"/>
                <a:ea typeface="宋体" panose="02010600030101010101" pitchFamily="2" charset="-122"/>
              </a:rPr>
              <a:t>Text</a:t>
            </a:r>
            <a:endParaRPr lang="en-US" altLang="zh-CN" sz="2400" dirty="0">
              <a:latin typeface="Arial" panose="020B0604020202020204" pitchFamily="34" charset="0"/>
              <a:ea typeface="宋体" panose="02010600030101010101" pitchFamily="2" charset="-122"/>
            </a:endParaRPr>
          </a:p>
        </p:txBody>
      </p:sp>
      <p:sp>
        <p:nvSpPr>
          <p:cNvPr id="12317" name="Text Box 40"/>
          <p:cNvSpPr txBox="1"/>
          <p:nvPr/>
        </p:nvSpPr>
        <p:spPr>
          <a:xfrm>
            <a:off x="6699250" y="2505075"/>
            <a:ext cx="776288" cy="457200"/>
          </a:xfrm>
          <a:prstGeom prst="rect">
            <a:avLst/>
          </a:prstGeom>
          <a:noFill/>
          <a:ln w="9525">
            <a:noFill/>
          </a:ln>
        </p:spPr>
        <p:txBody>
          <a:bodyPr wrap="none">
            <a:spAutoFit/>
          </a:bodyPr>
          <a:p>
            <a:pPr algn="ctr"/>
            <a:r>
              <a:rPr lang="en-US" altLang="zh-CN" sz="2400" dirty="0">
                <a:latin typeface="Arial" panose="020B0604020202020204" pitchFamily="34" charset="0"/>
                <a:ea typeface="宋体" panose="02010600030101010101" pitchFamily="2" charset="-122"/>
              </a:rPr>
              <a:t>Text</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pic>
        <p:nvPicPr>
          <p:cNvPr id="3" name="图片 2"/>
          <p:cNvPicPr>
            <a:picLocks noChangeAspect="1"/>
          </p:cNvPicPr>
          <p:nvPr/>
        </p:nvPicPr>
        <p:blipFill>
          <a:blip r:embed="rId1"/>
          <a:srcRect t="1695" r="8731" b="1512"/>
          <a:stretch>
            <a:fillRect/>
          </a:stretch>
        </p:blipFill>
        <p:spPr>
          <a:xfrm>
            <a:off x="1586230" y="72390"/>
            <a:ext cx="5277485" cy="6382385"/>
          </a:xfrm>
          <a:prstGeom prst="rect">
            <a:avLst/>
          </a:prstGeom>
        </p:spPr>
      </p:pic>
      <p:cxnSp>
        <p:nvCxnSpPr>
          <p:cNvPr id="5" name="直接箭头连接符 4"/>
          <p:cNvCxnSpPr/>
          <p:nvPr/>
        </p:nvCxnSpPr>
        <p:spPr>
          <a:xfrm flipH="1">
            <a:off x="1115695" y="2348865"/>
            <a:ext cx="864235" cy="504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flipV="1">
            <a:off x="1115695" y="2853055"/>
            <a:ext cx="909955" cy="160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45745" y="2438400"/>
            <a:ext cx="948055" cy="922020"/>
          </a:xfrm>
          <a:prstGeom prst="rect">
            <a:avLst/>
          </a:prstGeom>
          <a:noFill/>
        </p:spPr>
        <p:txBody>
          <a:bodyPr wrap="square" rtlCol="0">
            <a:spAutoFit/>
          </a:bodyPr>
          <a:p>
            <a:r>
              <a:rPr lang="zh-CN" altLang="en-US"/>
              <a:t>累积</a:t>
            </a:r>
            <a:r>
              <a:rPr lang="en-US" altLang="zh-CN"/>
              <a:t>MIS</a:t>
            </a:r>
            <a:r>
              <a:rPr lang="zh-CN" altLang="en-US"/>
              <a:t>加权贡献</a:t>
            </a:r>
            <a:endParaRPr lang="zh-CN" altLang="en-US"/>
          </a:p>
        </p:txBody>
      </p:sp>
      <p:cxnSp>
        <p:nvCxnSpPr>
          <p:cNvPr id="9" name="直接箭头连接符 8"/>
          <p:cNvCxnSpPr/>
          <p:nvPr/>
        </p:nvCxnSpPr>
        <p:spPr>
          <a:xfrm flipH="1">
            <a:off x="1547495" y="5384800"/>
            <a:ext cx="401955" cy="27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1547495" y="5733415"/>
            <a:ext cx="440055" cy="603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9850" y="5359400"/>
            <a:ext cx="1405890" cy="645160"/>
          </a:xfrm>
          <a:prstGeom prst="rect">
            <a:avLst/>
          </a:prstGeom>
          <a:noFill/>
        </p:spPr>
        <p:txBody>
          <a:bodyPr wrap="square" rtlCol="0">
            <a:spAutoFit/>
          </a:bodyPr>
          <a:p>
            <a:r>
              <a:rPr lang="zh-CN" altLang="en-US"/>
              <a:t>更新采样的图像面积</a:t>
            </a:r>
            <a:endParaRPr lang="zh-CN" altLang="en-US"/>
          </a:p>
        </p:txBody>
      </p:sp>
      <p:cxnSp>
        <p:nvCxnSpPr>
          <p:cNvPr id="15" name="直接箭头连接符 14"/>
          <p:cNvCxnSpPr/>
          <p:nvPr/>
        </p:nvCxnSpPr>
        <p:spPr>
          <a:xfrm flipH="1" flipV="1">
            <a:off x="1331595" y="4509135"/>
            <a:ext cx="668655" cy="304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1331595" y="4509135"/>
            <a:ext cx="694055" cy="54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95250" y="4168140"/>
            <a:ext cx="1249045" cy="922020"/>
          </a:xfrm>
          <a:prstGeom prst="rect">
            <a:avLst/>
          </a:prstGeom>
          <a:noFill/>
        </p:spPr>
        <p:txBody>
          <a:bodyPr wrap="square" rtlCol="0">
            <a:spAutoFit/>
          </a:bodyPr>
          <a:p>
            <a:r>
              <a:rPr lang="zh-CN" altLang="en-US"/>
              <a:t>决定</a:t>
            </a:r>
            <a:r>
              <a:rPr lang="zh-CN" altLang="en-US"/>
              <a:t>要跟踪的光路数量</a:t>
            </a:r>
            <a:endParaRPr lang="zh-CN" altLang="en-US"/>
          </a:p>
        </p:txBody>
      </p:sp>
      <p:cxnSp>
        <p:nvCxnSpPr>
          <p:cNvPr id="18" name="直接箭头连接符 17"/>
          <p:cNvCxnSpPr/>
          <p:nvPr/>
        </p:nvCxnSpPr>
        <p:spPr>
          <a:xfrm flipH="1">
            <a:off x="1331595" y="2060575"/>
            <a:ext cx="648335" cy="2448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17411"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Diagram</a:t>
            </a:r>
            <a:endParaRPr lang="en-US" altLang="zh-CN" dirty="0">
              <a:ea typeface="宋体" panose="02010600030101010101" pitchFamily="2" charset="-122"/>
            </a:endParaRPr>
          </a:p>
        </p:txBody>
      </p:sp>
      <p:grpSp>
        <p:nvGrpSpPr>
          <p:cNvPr id="17412" name="Group 4"/>
          <p:cNvGrpSpPr/>
          <p:nvPr/>
        </p:nvGrpSpPr>
        <p:grpSpPr>
          <a:xfrm>
            <a:off x="1676400" y="1479550"/>
            <a:ext cx="5902325" cy="1753005"/>
            <a:chOff x="0" y="-31"/>
            <a:chExt cx="3984" cy="1169"/>
          </a:xfrm>
        </p:grpSpPr>
        <p:sp>
          <p:nvSpPr>
            <p:cNvPr id="17427" name="AutoShape 4"/>
            <p:cNvSpPr>
              <a:spLocks noChangeArrowheads="1"/>
            </p:cNvSpPr>
            <p:nvPr/>
          </p:nvSpPr>
          <p:spPr bwMode="auto">
            <a:xfrm>
              <a:off x="0" y="0"/>
              <a:ext cx="3984" cy="912"/>
            </a:xfrm>
            <a:prstGeom prst="roundRect">
              <a:avLst>
                <a:gd name="adj" fmla="val 10889"/>
              </a:avLst>
            </a:prstGeom>
            <a:gradFill rotWithShape="1">
              <a:gsLst>
                <a:gs pos="0">
                  <a:srgbClr val="F3F3F3"/>
                </a:gs>
                <a:gs pos="50000">
                  <a:srgbClr val="DDDDDD"/>
                </a:gs>
                <a:gs pos="100000">
                  <a:srgbClr val="F3F3F3"/>
                </a:gs>
              </a:gsLst>
              <a:lin ang="189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7428" name="Group 6"/>
            <p:cNvGrpSpPr/>
            <p:nvPr/>
          </p:nvGrpSpPr>
          <p:grpSpPr>
            <a:xfrm>
              <a:off x="87" y="84"/>
              <a:ext cx="768" cy="746"/>
              <a:chOff x="0" y="0"/>
              <a:chExt cx="768" cy="746"/>
            </a:xfrm>
          </p:grpSpPr>
          <p:sp>
            <p:nvSpPr>
              <p:cNvPr id="17430" name="AutoShape 6"/>
              <p:cNvSpPr/>
              <p:nvPr/>
            </p:nvSpPr>
            <p:spPr>
              <a:xfrm>
                <a:off x="0" y="0"/>
                <a:ext cx="768" cy="746"/>
              </a:xfrm>
              <a:prstGeom prst="roundRect">
                <a:avLst>
                  <a:gd name="adj" fmla="val 11921"/>
                </a:avLst>
              </a:prstGeom>
              <a:gradFill rotWithShape="1">
                <a:gsLst>
                  <a:gs pos="0">
                    <a:schemeClr val="accent1"/>
                  </a:gs>
                  <a:gs pos="100000">
                    <a:srgbClr val="285C8C"/>
                  </a:gs>
                </a:gsLst>
                <a:lin ang="5400000" scaled="1"/>
                <a:tileRect/>
              </a:gradFill>
              <a:ln w="38100" cap="flat" cmpd="sng">
                <a:solidFill>
                  <a:schemeClr val="bg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8440" name="Freeform 7"/>
              <p:cNvSpPr>
                <a:spLocks noChangeArrowheads="1"/>
              </p:cNvSpPr>
              <p:nvPr/>
            </p:nvSpPr>
            <p:spPr bwMode="auto">
              <a:xfrm>
                <a:off x="49" y="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alpha val="0"/>
                    </a:schemeClr>
                  </a:gs>
                  <a:gs pos="50000">
                    <a:srgbClr val="93BCE2"/>
                  </a:gs>
                  <a:gs pos="100000">
                    <a:schemeClr val="accent1">
                      <a:alpha val="0"/>
                    </a:schemeClr>
                  </a:gs>
                </a:gsLst>
                <a:lin ang="18900000" scaled="1"/>
              </a:gra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41" name="Text Box 8"/>
              <p:cNvSpPr txBox="1">
                <a:spLocks noChangeArrowheads="1"/>
              </p:cNvSpPr>
              <p:nvPr/>
            </p:nvSpPr>
            <p:spPr bwMode="auto">
              <a:xfrm>
                <a:off x="4" y="203"/>
                <a:ext cx="741" cy="348"/>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核心</a:t>
                </a:r>
                <a:r>
                  <a:rPr kumimoji="0" lang="en-US" altLang="zh-CN"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en-US" altLang="zh-CN"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17429" name="Text Box 9"/>
            <p:cNvSpPr txBox="1"/>
            <p:nvPr/>
          </p:nvSpPr>
          <p:spPr>
            <a:xfrm>
              <a:off x="960" y="-31"/>
              <a:ext cx="2988" cy="1169"/>
            </a:xfrm>
            <a:prstGeom prst="rect">
              <a:avLst/>
            </a:prstGeom>
            <a:noFill/>
            <a:ln w="9525">
              <a:noFill/>
            </a:ln>
          </p:spPr>
          <p:txBody>
            <a:bodyPr wrap="square">
              <a:spAutoFit/>
            </a:bodyPr>
            <a:p>
              <a:r>
                <a:rPr lang="zh-CN" altLang="en-US" dirty="0">
                  <a:latin typeface="Arial" panose="020B0604020202020204" pitchFamily="34" charset="0"/>
                  <a:ea typeface="宋体" panose="02010600030101010101" pitchFamily="2" charset="-122"/>
                </a:rPr>
                <a:t>我们的核心是构建了初级样本空间中用于对发射进行采样的均匀随机数直方图，并实现了区域光源和定向光源的发射导向。</a:t>
              </a:r>
              <a:r>
                <a:rPr lang="zh-CN" altLang="en-US" dirty="0">
                  <a:ea typeface="宋体" panose="02010600030101010101" pitchFamily="2" charset="-122"/>
                  <a:sym typeface="+mn-ea"/>
                </a:rPr>
                <a:t>累积每个光子的有用图像贡献，计算在光源之间分配光路的预算。</a:t>
              </a:r>
              <a:endParaRPr lang="zh-CN" altLang="en-US" b="1" dirty="0">
                <a:latin typeface="Arial" panose="020B0604020202020204" pitchFamily="34" charset="0"/>
                <a:ea typeface="宋体" panose="02010600030101010101" pitchFamily="2" charset="-122"/>
              </a:endParaRPr>
            </a:p>
            <a:p>
              <a:endParaRPr lang="zh-CN" altLang="en-US" b="1" dirty="0">
                <a:latin typeface="Arial" panose="020B0604020202020204" pitchFamily="34" charset="0"/>
                <a:ea typeface="宋体" panose="02010600030101010101" pitchFamily="2" charset="-122"/>
              </a:endParaRPr>
            </a:p>
          </p:txBody>
        </p:sp>
      </p:grpSp>
      <p:grpSp>
        <p:nvGrpSpPr>
          <p:cNvPr id="17413" name="Group 11"/>
          <p:cNvGrpSpPr/>
          <p:nvPr/>
        </p:nvGrpSpPr>
        <p:grpSpPr>
          <a:xfrm>
            <a:off x="1711325" y="3233420"/>
            <a:ext cx="5867400" cy="1301750"/>
            <a:chOff x="0" y="0"/>
            <a:chExt cx="3984" cy="912"/>
          </a:xfrm>
        </p:grpSpPr>
        <p:sp>
          <p:nvSpPr>
            <p:cNvPr id="17421" name="AutoShape 11"/>
            <p:cNvSpPr>
              <a:spLocks noChangeArrowheads="1"/>
            </p:cNvSpPr>
            <p:nvPr/>
          </p:nvSpPr>
          <p:spPr bwMode="auto">
            <a:xfrm>
              <a:off x="0" y="0"/>
              <a:ext cx="3984" cy="912"/>
            </a:xfrm>
            <a:prstGeom prst="roundRect">
              <a:avLst>
                <a:gd name="adj" fmla="val 10889"/>
              </a:avLst>
            </a:prstGeom>
            <a:gradFill rotWithShape="1">
              <a:gsLst>
                <a:gs pos="0">
                  <a:srgbClr val="F2F2F2"/>
                </a:gs>
                <a:gs pos="50000">
                  <a:srgbClr val="DDDDDD"/>
                </a:gs>
                <a:gs pos="100000">
                  <a:srgbClr val="F2F2F2"/>
                </a:gs>
              </a:gsLst>
              <a:lin ang="189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7422" name="Group 13"/>
            <p:cNvGrpSpPr/>
            <p:nvPr/>
          </p:nvGrpSpPr>
          <p:grpSpPr>
            <a:xfrm>
              <a:off x="87" y="84"/>
              <a:ext cx="768" cy="746"/>
              <a:chOff x="0" y="0"/>
              <a:chExt cx="768" cy="746"/>
            </a:xfrm>
          </p:grpSpPr>
          <p:sp>
            <p:nvSpPr>
              <p:cNvPr id="17424" name="AutoShape 13"/>
              <p:cNvSpPr/>
              <p:nvPr/>
            </p:nvSpPr>
            <p:spPr>
              <a:xfrm>
                <a:off x="0" y="0"/>
                <a:ext cx="768" cy="746"/>
              </a:xfrm>
              <a:prstGeom prst="roundRect">
                <a:avLst>
                  <a:gd name="adj" fmla="val 11921"/>
                </a:avLst>
              </a:prstGeom>
              <a:gradFill rotWithShape="1">
                <a:gsLst>
                  <a:gs pos="0">
                    <a:srgbClr val="96A488"/>
                  </a:gs>
                  <a:gs pos="100000">
                    <a:schemeClr val="hlink"/>
                  </a:gs>
                </a:gsLst>
                <a:lin ang="5400000" scaled="1"/>
                <a:tileRect/>
              </a:gradFill>
              <a:ln w="38100" cap="flat" cmpd="sng">
                <a:solidFill>
                  <a:schemeClr val="bg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7425" name="Freeform 14"/>
              <p:cNvSpPr/>
              <p:nvPr/>
            </p:nvSpPr>
            <p:spPr>
              <a:xfrm>
                <a:off x="48" y="48"/>
                <a:ext cx="383" cy="373"/>
              </a:xfrm>
              <a:custGeom>
                <a:avLst/>
                <a:gdLst>
                  <a:gd name="txL" fmla="*/ 0 w 596"/>
                  <a:gd name="txT" fmla="*/ 0 h 598"/>
                  <a:gd name="txR" fmla="*/ 596 w 596"/>
                  <a:gd name="txB" fmla="*/ 598 h 598"/>
                </a:gdLst>
                <a:ahLst/>
                <a:cxnLst>
                  <a:cxn ang="0">
                    <a:pos x="49" y="0"/>
                  </a:cxn>
                  <a:cxn ang="0">
                    <a:pos x="0" y="46"/>
                  </a:cxn>
                  <a:cxn ang="0">
                    <a:pos x="0" y="229"/>
                  </a:cxn>
                  <a:cxn ang="0">
                    <a:pos x="66" y="68"/>
                  </a:cxn>
                  <a:cxn ang="0">
                    <a:pos x="244" y="0"/>
                  </a:cxn>
                  <a:cxn ang="0">
                    <a:pos x="49" y="0"/>
                  </a:cxn>
                </a:cxnLst>
                <a:rect l="txL" t="txT" r="txR" b="tx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C2CABA">
                      <a:alpha val="100000"/>
                    </a:srgbClr>
                  </a:gs>
                  <a:gs pos="100000">
                    <a:schemeClr val="hlink">
                      <a:alpha val="0"/>
                    </a:schemeClr>
                  </a:gs>
                </a:gsLst>
                <a:lin ang="18900000" scaled="1"/>
                <a:tileRect/>
              </a:gradFill>
              <a:ln w="9525">
                <a:noFill/>
              </a:ln>
            </p:spPr>
            <p:txBody>
              <a:bodyPr/>
              <a:p>
                <a:endParaRPr lang="zh-CN" altLang="en-US"/>
              </a:p>
            </p:txBody>
          </p:sp>
          <p:sp>
            <p:nvSpPr>
              <p:cNvPr id="18448" name="Text Box 15"/>
              <p:cNvSpPr txBox="1">
                <a:spLocks noChangeArrowheads="1"/>
              </p:cNvSpPr>
              <p:nvPr/>
            </p:nvSpPr>
            <p:spPr bwMode="auto">
              <a:xfrm>
                <a:off x="4" y="204"/>
                <a:ext cx="741" cy="366"/>
              </a:xfrm>
              <a:prstGeom prst="rect">
                <a:avLst/>
              </a:prstGeom>
              <a:noFill/>
              <a:ln>
                <a:noFill/>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核心</a:t>
                </a:r>
                <a:r>
                  <a:rPr kumimoji="0" lang="en-US" altLang="zh-CN"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en-US" altLang="zh-CN"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17423" name="Text Box 16"/>
            <p:cNvSpPr txBox="1"/>
            <p:nvPr/>
          </p:nvSpPr>
          <p:spPr>
            <a:xfrm>
              <a:off x="960" y="125"/>
              <a:ext cx="2928" cy="258"/>
            </a:xfrm>
            <a:prstGeom prst="rect">
              <a:avLst/>
            </a:prstGeom>
            <a:noFill/>
            <a:ln w="9525">
              <a:noFill/>
            </a:ln>
          </p:spPr>
          <p:txBody>
            <a:bodyPr>
              <a:spAutoFit/>
            </a:bodyPr>
            <a:p>
              <a:r>
                <a:rPr lang="zh-CN" altLang="en-US" dirty="0">
                  <a:ea typeface="宋体" panose="02010600030101010101" pitchFamily="2" charset="-122"/>
                  <a:sym typeface="+mn-ea"/>
                </a:rPr>
                <a:t>高斯滤波器用于减少直方图中的噪声。</a:t>
              </a:r>
              <a:endParaRPr lang="zh-CN" altLang="en-US" dirty="0">
                <a:latin typeface="Arial" panose="020B0604020202020204" pitchFamily="34" charset="0"/>
                <a:ea typeface="宋体" panose="02010600030101010101" pitchFamily="2" charset="-122"/>
              </a:endParaRPr>
            </a:p>
          </p:txBody>
        </p:sp>
      </p:grpSp>
      <p:grpSp>
        <p:nvGrpSpPr>
          <p:cNvPr id="17414" name="Group 18"/>
          <p:cNvGrpSpPr/>
          <p:nvPr/>
        </p:nvGrpSpPr>
        <p:grpSpPr>
          <a:xfrm>
            <a:off x="1711325" y="4683125"/>
            <a:ext cx="5867400" cy="1377400"/>
            <a:chOff x="0" y="0"/>
            <a:chExt cx="3984" cy="965"/>
          </a:xfrm>
        </p:grpSpPr>
        <p:sp>
          <p:nvSpPr>
            <p:cNvPr id="17415" name="AutoShape 18"/>
            <p:cNvSpPr>
              <a:spLocks noChangeArrowheads="1"/>
            </p:cNvSpPr>
            <p:nvPr/>
          </p:nvSpPr>
          <p:spPr bwMode="auto">
            <a:xfrm>
              <a:off x="0" y="0"/>
              <a:ext cx="3984" cy="912"/>
            </a:xfrm>
            <a:prstGeom prst="roundRect">
              <a:avLst>
                <a:gd name="adj" fmla="val 10889"/>
              </a:avLst>
            </a:prstGeom>
            <a:gradFill rotWithShape="1">
              <a:gsLst>
                <a:gs pos="0">
                  <a:srgbClr val="EEEEEE"/>
                </a:gs>
                <a:gs pos="50000">
                  <a:srgbClr val="DDDDDD"/>
                </a:gs>
                <a:gs pos="100000">
                  <a:srgbClr val="EEEEEE"/>
                </a:gs>
              </a:gsLst>
              <a:lin ang="18900000" scaled="1"/>
            </a:gradFill>
            <a:ln w="38100">
              <a:solidFill>
                <a:srgbClr val="FFFFFF"/>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7416" name="Group 20"/>
            <p:cNvGrpSpPr/>
            <p:nvPr/>
          </p:nvGrpSpPr>
          <p:grpSpPr>
            <a:xfrm>
              <a:off x="87" y="84"/>
              <a:ext cx="768" cy="746"/>
              <a:chOff x="0" y="0"/>
              <a:chExt cx="768" cy="746"/>
            </a:xfrm>
          </p:grpSpPr>
          <p:sp>
            <p:nvSpPr>
              <p:cNvPr id="17418" name="AutoShape 20"/>
              <p:cNvSpPr/>
              <p:nvPr/>
            </p:nvSpPr>
            <p:spPr>
              <a:xfrm>
                <a:off x="0" y="0"/>
                <a:ext cx="768" cy="746"/>
              </a:xfrm>
              <a:prstGeom prst="roundRect">
                <a:avLst>
                  <a:gd name="adj" fmla="val 11921"/>
                </a:avLst>
              </a:prstGeom>
              <a:gradFill rotWithShape="1">
                <a:gsLst>
                  <a:gs pos="0">
                    <a:srgbClr val="B8C8CD"/>
                  </a:gs>
                  <a:gs pos="100000">
                    <a:schemeClr val="folHlink"/>
                  </a:gs>
                </a:gsLst>
                <a:lin ang="5400000" scaled="1"/>
                <a:tileRect/>
              </a:gradFill>
              <a:ln w="38100" cap="flat" cmpd="sng">
                <a:solidFill>
                  <a:schemeClr val="bg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
            <p:nvSpPr>
              <p:cNvPr id="17419" name="Freeform 21"/>
              <p:cNvSpPr/>
              <p:nvPr/>
            </p:nvSpPr>
            <p:spPr>
              <a:xfrm>
                <a:off x="48" y="48"/>
                <a:ext cx="383" cy="373"/>
              </a:xfrm>
              <a:custGeom>
                <a:avLst/>
                <a:gdLst>
                  <a:gd name="txL" fmla="*/ 0 w 596"/>
                  <a:gd name="txT" fmla="*/ 0 h 598"/>
                  <a:gd name="txR" fmla="*/ 596 w 596"/>
                  <a:gd name="txB" fmla="*/ 598 h 598"/>
                </a:gdLst>
                <a:ahLst/>
                <a:cxnLst>
                  <a:cxn ang="0">
                    <a:pos x="49" y="0"/>
                  </a:cxn>
                  <a:cxn ang="0">
                    <a:pos x="0" y="46"/>
                  </a:cxn>
                  <a:cxn ang="0">
                    <a:pos x="0" y="229"/>
                  </a:cxn>
                  <a:cxn ang="0">
                    <a:pos x="66" y="68"/>
                  </a:cxn>
                  <a:cxn ang="0">
                    <a:pos x="244" y="0"/>
                  </a:cxn>
                  <a:cxn ang="0">
                    <a:pos x="49" y="0"/>
                  </a:cxn>
                </a:cxnLst>
                <a:rect l="txL" t="txT" r="txR" b="tx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C9D5D9">
                      <a:alpha val="100000"/>
                    </a:srgbClr>
                  </a:gs>
                  <a:gs pos="100000">
                    <a:schemeClr val="folHlink">
                      <a:alpha val="0"/>
                    </a:schemeClr>
                  </a:gs>
                </a:gsLst>
                <a:lin ang="18900000" scaled="1"/>
                <a:tileRect/>
              </a:gradFill>
              <a:ln w="9525">
                <a:noFill/>
              </a:ln>
            </p:spPr>
            <p:txBody>
              <a:bodyPr/>
              <a:p>
                <a:endParaRPr lang="zh-CN" altLang="en-US"/>
              </a:p>
            </p:txBody>
          </p:sp>
          <p:sp>
            <p:nvSpPr>
              <p:cNvPr id="18455" name="Text Box 22"/>
              <p:cNvSpPr txBox="1">
                <a:spLocks noChangeArrowheads="1"/>
              </p:cNvSpPr>
              <p:nvPr/>
            </p:nvSpPr>
            <p:spPr bwMode="auto">
              <a:xfrm>
                <a:off x="4" y="204"/>
                <a:ext cx="741" cy="366"/>
              </a:xfrm>
              <a:prstGeom prst="rect">
                <a:avLst/>
              </a:prstGeom>
              <a:noFill/>
              <a:ln>
                <a:noFill/>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核心</a:t>
                </a:r>
                <a:r>
                  <a:rPr kumimoji="0" lang="en-US" altLang="zh-CN"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0" lang="en-US" altLang="zh-CN" sz="2800" b="0" i="0" u="none" strike="noStrike" kern="1200" cap="none" spc="0" normalizeH="0" baseline="0" noProof="0" smtClean="0">
                  <a:ln>
                    <a:noFill/>
                  </a:ln>
                  <a:solidFill>
                    <a:srgbClr val="FFFFFF"/>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pSp>
        <p:sp>
          <p:nvSpPr>
            <p:cNvPr id="17417" name="Text Box 23"/>
            <p:cNvSpPr txBox="1"/>
            <p:nvPr/>
          </p:nvSpPr>
          <p:spPr>
            <a:xfrm>
              <a:off x="960" y="125"/>
              <a:ext cx="2928" cy="840"/>
            </a:xfrm>
            <a:prstGeom prst="rect">
              <a:avLst/>
            </a:prstGeom>
            <a:noFill/>
            <a:ln w="9525">
              <a:noFill/>
            </a:ln>
          </p:spPr>
          <p:txBody>
            <a:bodyPr>
              <a:spAutoFit/>
            </a:bodyPr>
            <a:p>
              <a:r>
                <a:rPr lang="zh-CN" altLang="en-US" dirty="0">
                  <a:latin typeface="Arial" panose="020B0604020202020204" pitchFamily="34" charset="0"/>
                  <a:ea typeface="宋体" panose="02010600030101010101" pitchFamily="2" charset="-122"/>
                </a:rPr>
                <a:t>由于我们不会再结果上添加统一密度，因此，光子映射器本身的贡献将是有偏的，但是</a:t>
              </a:r>
              <a:r>
                <a:rPr lang="en-US" altLang="zh-CN" dirty="0">
                  <a:latin typeface="Arial" panose="020B0604020202020204" pitchFamily="34" charset="0"/>
                  <a:ea typeface="宋体" panose="02010600030101010101" pitchFamily="2" charset="-122"/>
                </a:rPr>
                <a:t>MIS</a:t>
              </a:r>
              <a:r>
                <a:rPr lang="zh-CN" altLang="en-US" dirty="0">
                  <a:latin typeface="Arial" panose="020B0604020202020204" pitchFamily="34" charset="0"/>
                  <a:ea typeface="宋体" panose="02010600030101010101" pitchFamily="2" charset="-122"/>
                </a:rPr>
                <a:t>与无偏路径跟踪器的组合将消除组合估计器的偏差。</a:t>
              </a:r>
              <a:endParaRPr lang="zh-CN" altLang="en-US" dirty="0">
                <a:latin typeface="Arial" panose="020B0604020202020204" pitchFamily="34" charset="0"/>
                <a:ea typeface="宋体" panose="02010600030101010101"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页脚占位符 3"/>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21507"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评估与结果</a:t>
            </a:r>
            <a:endParaRPr lang="zh-CN" altLang="en-US" dirty="0">
              <a:ea typeface="宋体" panose="02010600030101010101" pitchFamily="2" charset="-122"/>
            </a:endParaRPr>
          </a:p>
        </p:txBody>
      </p:sp>
      <p:sp>
        <p:nvSpPr>
          <p:cNvPr id="21510" name="AutoShape 5"/>
          <p:cNvSpPr/>
          <p:nvPr/>
        </p:nvSpPr>
        <p:spPr>
          <a:xfrm>
            <a:off x="4927600" y="2959100"/>
            <a:ext cx="4267200" cy="3086100"/>
          </a:xfrm>
          <a:prstGeom prst="upArrow">
            <a:avLst>
              <a:gd name="adj1" fmla="val 72694"/>
              <a:gd name="adj2" fmla="val 33930"/>
            </a:avLst>
          </a:prstGeom>
          <a:gradFill rotWithShape="1">
            <a:gsLst>
              <a:gs pos="0">
                <a:schemeClr val="accent2"/>
              </a:gs>
              <a:gs pos="100000">
                <a:srgbClr val="EAEAEA"/>
              </a:gs>
            </a:gsLst>
            <a:lin ang="5400000" scaled="1"/>
            <a:tileRect/>
          </a:gradFill>
          <a:ln w="9525">
            <a:noFill/>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778635" y="1400175"/>
          <a:ext cx="469265" cy="273050"/>
        </p:xfrm>
        <a:graphic>
          <a:graphicData uri="http://schemas.openxmlformats.org/presentationml/2006/ole">
            <mc:AlternateContent xmlns:mc="http://schemas.openxmlformats.org/markup-compatibility/2006">
              <mc:Choice xmlns:v="urn:schemas-microsoft-com:vml" Requires="v">
                <p:oleObj spid="_x0000_s2049" name="" r:id="rId1" imgW="304800" imgH="177165" progId="Equation.KSEE3">
                  <p:embed/>
                </p:oleObj>
              </mc:Choice>
              <mc:Fallback>
                <p:oleObj name="" r:id="rId1" imgW="304800" imgH="177165" progId="Equation.KSEE3">
                  <p:embed/>
                  <p:pic>
                    <p:nvPicPr>
                      <p:cNvPr id="0" name="图片 2048"/>
                      <p:cNvPicPr/>
                      <p:nvPr/>
                    </p:nvPicPr>
                    <p:blipFill>
                      <a:blip r:embed="rId2"/>
                      <a:stretch>
                        <a:fillRect/>
                      </a:stretch>
                    </p:blipFill>
                    <p:spPr>
                      <a:xfrm>
                        <a:off x="1778635" y="1400175"/>
                        <a:ext cx="469265" cy="273050"/>
                      </a:xfrm>
                      <a:prstGeom prst="rect">
                        <a:avLst/>
                      </a:prstGeom>
                    </p:spPr>
                  </p:pic>
                </p:oleObj>
              </mc:Fallback>
            </mc:AlternateContent>
          </a:graphicData>
        </a:graphic>
      </p:graphicFrame>
      <p:sp>
        <p:nvSpPr>
          <p:cNvPr id="3" name="文本框 2"/>
          <p:cNvSpPr txBox="1"/>
          <p:nvPr/>
        </p:nvSpPr>
        <p:spPr>
          <a:xfrm>
            <a:off x="158750" y="1323975"/>
            <a:ext cx="6597650" cy="645160"/>
          </a:xfrm>
          <a:prstGeom prst="rect">
            <a:avLst/>
          </a:prstGeom>
          <a:noFill/>
        </p:spPr>
        <p:txBody>
          <a:bodyPr wrap="square" rtlCol="0">
            <a:spAutoFit/>
          </a:bodyPr>
          <a:p>
            <a:r>
              <a:rPr lang="en-US" altLang="zh-CN"/>
              <a:t>1.</a:t>
            </a:r>
            <a:r>
              <a:rPr lang="zh-CN" altLang="en-US"/>
              <a:t>场景选择参数       受光子映射半径的影响，如果半径不相似，它可能会由场景决定。</a:t>
            </a:r>
            <a:r>
              <a:rPr lang="zh-CN" altLang="en-US"/>
              <a:t>      </a:t>
            </a:r>
            <a:endParaRPr lang="zh-CN" altLang="en-US"/>
          </a:p>
        </p:txBody>
      </p:sp>
      <p:sp>
        <p:nvSpPr>
          <p:cNvPr id="4" name="文本框 3"/>
          <p:cNvSpPr txBox="1"/>
          <p:nvPr/>
        </p:nvSpPr>
        <p:spPr>
          <a:xfrm>
            <a:off x="158750" y="2082800"/>
            <a:ext cx="6471285" cy="645160"/>
          </a:xfrm>
          <a:prstGeom prst="rect">
            <a:avLst/>
          </a:prstGeom>
          <a:noFill/>
        </p:spPr>
        <p:txBody>
          <a:bodyPr wrap="square" rtlCol="0">
            <a:spAutoFit/>
          </a:bodyPr>
          <a:p>
            <a:r>
              <a:rPr lang="en-US" altLang="zh-CN"/>
              <a:t>2.我们的方法将光泽表面上的光子被认为是与漫反射表面上的光子一样有用</a:t>
            </a:r>
            <a:r>
              <a:rPr lang="zh-CN" altLang="en-US">
                <a:ea typeface="宋体" panose="02010600030101010101" pitchFamily="2" charset="-122"/>
              </a:rPr>
              <a:t>，这只是理想化定义。</a:t>
            </a:r>
            <a:endParaRPr lang="zh-CN" altLang="en-US">
              <a:ea typeface="宋体" panose="02010600030101010101" pitchFamily="2" charset="-122"/>
            </a:endParaRPr>
          </a:p>
        </p:txBody>
      </p:sp>
      <p:sp>
        <p:nvSpPr>
          <p:cNvPr id="5" name="文本框 4"/>
          <p:cNvSpPr txBox="1"/>
          <p:nvPr/>
        </p:nvSpPr>
        <p:spPr>
          <a:xfrm>
            <a:off x="209550" y="2959100"/>
            <a:ext cx="6420485" cy="922020"/>
          </a:xfrm>
          <a:prstGeom prst="rect">
            <a:avLst/>
          </a:prstGeom>
          <a:noFill/>
        </p:spPr>
        <p:txBody>
          <a:bodyPr wrap="square" rtlCol="0">
            <a:spAutoFit/>
          </a:bodyPr>
          <a:p>
            <a:r>
              <a:rPr lang="en-US" altLang="zh-CN"/>
              <a:t>3.</a:t>
            </a:r>
            <a:r>
              <a:rPr lang="zh-CN" altLang="en-US"/>
              <a:t>未来我们可以丢弃被分类为无用的光子，进一步减少光子映射的存储器占用，但是由于在中间路径中反弹或者由于正则化导致无用的光子仍然可能</a:t>
            </a:r>
            <a:r>
              <a:rPr lang="zh-CN" altLang="en-US"/>
              <a:t>存在。</a:t>
            </a:r>
            <a:endParaRPr lang="zh-CN" altLang="en-US"/>
          </a:p>
        </p:txBody>
      </p:sp>
      <p:sp>
        <p:nvSpPr>
          <p:cNvPr id="6" name="文本框 5"/>
          <p:cNvSpPr txBox="1"/>
          <p:nvPr/>
        </p:nvSpPr>
        <p:spPr>
          <a:xfrm>
            <a:off x="209550" y="4279900"/>
            <a:ext cx="8610600" cy="1753235"/>
          </a:xfrm>
          <a:prstGeom prst="rect">
            <a:avLst/>
          </a:prstGeom>
          <a:noFill/>
        </p:spPr>
        <p:txBody>
          <a:bodyPr wrap="square" rtlCol="0">
            <a:spAutoFit/>
          </a:bodyPr>
          <a:p>
            <a:r>
              <a:rPr lang="en-US" altLang="zh-CN"/>
              <a:t>4.</a:t>
            </a:r>
            <a:r>
              <a:rPr lang="zh-CN" altLang="en-US"/>
              <a:t>测试表明：</a:t>
            </a:r>
            <a:endParaRPr lang="zh-CN" altLang="en-US"/>
          </a:p>
          <a:p>
            <a:r>
              <a:rPr lang="en-US" altLang="zh-CN"/>
              <a:t>       引导光源发射到那些导致可见焦散的物体，与引导光子发射的现有方法相比，我们可以获得明显更好的等时、甚至等样本收敛率。</a:t>
            </a:r>
            <a:endParaRPr lang="en-US" altLang="zh-CN"/>
          </a:p>
          <a:p>
            <a:r>
              <a:rPr lang="en-US" altLang="zh-CN"/>
              <a:t>       该方法与双向路径跟踪一起使用，可有效地渲染光泽漫反射路径和镜面漫反射路径；与顶点连接和合并算法结合使用，可捕获镜面反射漫反射和光泽漫反射光路径。</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WordArt 5"/>
          <p:cNvSpPr>
            <a:spLocks noTextEdit="1"/>
          </p:cNvSpPr>
          <p:nvPr/>
        </p:nvSpPr>
        <p:spPr>
          <a:xfrm>
            <a:off x="2895600" y="3505200"/>
            <a:ext cx="4343400" cy="533400"/>
          </a:xfrm>
          <a:prstGeom prst="rect">
            <a:avLst/>
          </a:prstGeom>
        </p:spPr>
        <p:txBody>
          <a:bodyPr wrap="none" fromWordArt="1">
            <a:prstTxWarp prst="textDeflate">
              <a:avLst>
                <a:gd name="adj" fmla="val 0"/>
              </a:avLst>
            </a:prstTxWarp>
            <a:normAutofit/>
          </a:bodyPr>
          <a:p>
            <a:pPr algn="ctr"/>
            <a:r>
              <a:rPr lang="zh-CN" altLang="en-US" sz="3600" b="1">
                <a:ln w="19050" cap="flat" cmpd="sng">
                  <a:solidFill>
                    <a:srgbClr val="FFFFFF"/>
                  </a:solidFill>
                  <a:prstDash val="solid"/>
                  <a:headEnd type="none" w="med" len="med"/>
                  <a:tailEnd type="none" w="med" len="med"/>
                </a:ln>
                <a:gradFill rotWithShape="1">
                  <a:gsLst>
                    <a:gs pos="0">
                      <a:schemeClr val="tx2"/>
                    </a:gs>
                    <a:gs pos="100000">
                      <a:schemeClr val="accent1"/>
                    </a:gs>
                  </a:gsLst>
                  <a:lin ang="0" scaled="1"/>
                  <a:tileRect/>
                </a:gradFill>
                <a:effectLst>
                  <a:outerShdw dist="53882" dir="2699999" algn="ctr" rotWithShape="0">
                    <a:schemeClr val="tx1">
                      <a:alpha val="50000"/>
                    </a:schemeClr>
                  </a:outerShdw>
                </a:effectLst>
                <a:latin typeface="Arial" panose="020B0604020202020204" pitchFamily="34" charset="0"/>
                <a:ea typeface="Arial" panose="020B0604020202020204" pitchFamily="34" charset="0"/>
              </a:rPr>
              <a:t>Thank You !</a:t>
            </a:r>
            <a:endParaRPr lang="zh-CN" altLang="en-US" sz="3600" b="1">
              <a:ln w="19050" cap="flat" cmpd="sng">
                <a:solidFill>
                  <a:srgbClr val="FFFFFF"/>
                </a:solidFill>
                <a:prstDash val="solid"/>
                <a:headEnd type="none" w="med" len="med"/>
                <a:tailEnd type="none" w="med" len="med"/>
              </a:ln>
              <a:gradFill rotWithShape="1">
                <a:gsLst>
                  <a:gs pos="0">
                    <a:schemeClr val="tx2"/>
                  </a:gs>
                  <a:gs pos="100000">
                    <a:schemeClr val="accent1"/>
                  </a:gs>
                </a:gsLst>
                <a:lin ang="0" scaled="1"/>
                <a:tileRect/>
              </a:gradFill>
              <a:effectLst>
                <a:outerShdw dist="53882" dir="2699999" algn="ctr" rotWithShape="0">
                  <a:schemeClr val="tx1">
                    <a:alpha val="50000"/>
                  </a:schemeClr>
                </a:outerShdw>
              </a:effectLst>
              <a:latin typeface="Arial" panose="020B0604020202020204" pitchFamily="34" charset="0"/>
              <a:ea typeface="Arial" panose="020B0604020202020204" pitchFamily="34" charset="0"/>
            </a:endParaRPr>
          </a:p>
        </p:txBody>
      </p:sp>
      <p:sp>
        <p:nvSpPr>
          <p:cNvPr id="22532" name="Rectangle 8"/>
          <p:cNvSpPr/>
          <p:nvPr/>
        </p:nvSpPr>
        <p:spPr>
          <a:xfrm>
            <a:off x="2971800" y="4267200"/>
            <a:ext cx="76200" cy="228600"/>
          </a:xfrm>
          <a:prstGeom prst="rect">
            <a:avLst/>
          </a:prstGeom>
          <a:solidFill>
            <a:srgbClr val="CC0000"/>
          </a:solidFill>
          <a:ln w="9525">
            <a:noFill/>
          </a:ln>
        </p:spPr>
        <p:txBody>
          <a:bodyPr wrap="none" anchor="ctr"/>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000000"/>
                                          </p:val>
                                        </p:tav>
                                        <p:tav tm="100000">
                                          <p:val>
                                            <p:strVal val="#ppt_w"/>
                                          </p:val>
                                        </p:tav>
                                      </p:tavLst>
                                    </p:anim>
                                    <p:anim calcmode="lin" valueType="num">
                                      <p:cBhvr>
                                        <p:cTn id="8" dur="500" fill="hold"/>
                                        <p:tgtEl>
                                          <p:spTgt spid="22530"/>
                                        </p:tgtEl>
                                        <p:attrNameLst>
                                          <p:attrName>ppt_h</p:attrName>
                                        </p:attrNameLst>
                                      </p:cBhvr>
                                      <p:tavLst>
                                        <p:tav tm="0">
                                          <p:val>
                                            <p:fltVal val="0.000000"/>
                                          </p:val>
                                        </p:tav>
                                        <p:tav tm="100000">
                                          <p:val>
                                            <p:strVal val="#ppt_h"/>
                                          </p:val>
                                        </p:tav>
                                      </p:tavLst>
                                    </p:anim>
                                    <p:animEffect transition="in" filter="fade">
                                      <p:cBhvr>
                                        <p:cTn id="9"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5123" name="Rectangle 2"/>
          <p:cNvSpPr>
            <a:spLocks noGrp="1"/>
          </p:cNvSpPr>
          <p:nvPr>
            <p:ph type="title"/>
          </p:nvPr>
        </p:nvSpPr>
        <p:spPr/>
        <p:txBody>
          <a:bodyPr vert="horz" wrap="square" lIns="91440" tIns="45720" rIns="91440" bIns="45720" anchor="ctr"/>
          <a:p>
            <a:pPr eaLnBrk="1" hangingPunct="1"/>
            <a:r>
              <a:rPr lang="zh-CN" altLang="en-US" dirty="0">
                <a:ea typeface="宋体" panose="02010600030101010101" pitchFamily="2" charset="-122"/>
              </a:rPr>
              <a:t>引言与介绍</a:t>
            </a:r>
            <a:endParaRPr lang="zh-CN" altLang="en-US" dirty="0">
              <a:ea typeface="宋体" panose="02010600030101010101" pitchFamily="2" charset="-122"/>
            </a:endParaRPr>
          </a:p>
        </p:txBody>
      </p:sp>
      <p:sp>
        <p:nvSpPr>
          <p:cNvPr id="5124" name="Rectangle 3"/>
          <p:cNvSpPr>
            <a:spLocks noGrp="1"/>
          </p:cNvSpPr>
          <p:nvPr>
            <p:ph type="body"/>
          </p:nvPr>
        </p:nvSpPr>
        <p:spPr>
          <a:xfrm>
            <a:off x="758825" y="1364615"/>
            <a:ext cx="7546975" cy="4792980"/>
          </a:xfrm>
        </p:spPr>
        <p:txBody>
          <a:bodyPr vert="horz" wrap="square" lIns="91440" tIns="45720" rIns="91440" bIns="45720" anchor="t"/>
          <a:p>
            <a:pPr eaLnBrk="1" latinLnBrk="0" hangingPunct="1">
              <a:lnSpc>
                <a:spcPct val="120000"/>
              </a:lnSpc>
              <a:spcBef>
                <a:spcPts val="0"/>
              </a:spcBef>
            </a:pPr>
            <a:r>
              <a:rPr lang="zh-CN" sz="2400" dirty="0">
                <a:solidFill>
                  <a:schemeClr val="accent6">
                    <a:lumMod val="50000"/>
                  </a:schemeClr>
                </a:solidFill>
                <a:latin typeface="方正兰亭超细黑简体" panose="02000000000000000000" charset="-122"/>
                <a:ea typeface="方正兰亭超细黑简体" panose="02000000000000000000" charset="-122"/>
                <a:cs typeface="楷体" panose="02010609060101010101" charset="-122"/>
              </a:rPr>
              <a:t>焦散</a:t>
            </a:r>
            <a:r>
              <a:rPr lang="zh-CN" sz="2400" b="0" dirty="0">
                <a:solidFill>
                  <a:schemeClr val="accent6">
                    <a:lumMod val="50000"/>
                  </a:schemeClr>
                </a:solidFill>
                <a:latin typeface="楷体" panose="02010609060101010101" charset="-122"/>
                <a:ea typeface="楷体" panose="02010609060101010101" charset="-122"/>
                <a:cs typeface="楷体" panose="02010609060101010101" charset="-122"/>
              </a:rPr>
              <a:t>：是指当光线穿过一个透明物体时，出现漫折射，投影表面出现光子分散。</a:t>
            </a:r>
            <a:r>
              <a:rPr sz="2400" b="0" dirty="0">
                <a:solidFill>
                  <a:schemeClr val="accent6">
                    <a:lumMod val="50000"/>
                  </a:schemeClr>
                </a:solidFill>
                <a:latin typeface="楷体" panose="02010609060101010101" charset="-122"/>
                <a:ea typeface="楷体" panose="02010609060101010101" charset="-122"/>
                <a:cs typeface="楷体" panose="02010609060101010101" charset="-122"/>
              </a:rPr>
              <a:t>焦散是一种很容易识别的间接照明效果。它广泛地存在于具有透明物体的场景中，在游泳池的水底和四周清澈的溪流水底散布的石头上均能看到焦散现象。</a:t>
            </a:r>
            <a:endParaRPr sz="2400" b="0" dirty="0">
              <a:solidFill>
                <a:schemeClr val="accent6">
                  <a:lumMod val="50000"/>
                </a:schemeClr>
              </a:solidFill>
              <a:latin typeface="楷体" panose="02010609060101010101" charset="-122"/>
              <a:ea typeface="楷体" panose="02010609060101010101" charset="-122"/>
              <a:cs typeface="楷体" panose="02010609060101010101" charset="-122"/>
            </a:endParaRPr>
          </a:p>
          <a:p>
            <a:pPr eaLnBrk="1" hangingPunct="1">
              <a:lnSpc>
                <a:spcPct val="90000"/>
              </a:lnSpc>
            </a:pPr>
            <a:endParaRPr sz="2400" b="0" dirty="0">
              <a:ea typeface="宋体" panose="02010600030101010101" pitchFamily="2" charset="-122"/>
            </a:endParaRPr>
          </a:p>
          <a:p>
            <a:pPr eaLnBrk="1" latinLnBrk="0" hangingPunct="1">
              <a:lnSpc>
                <a:spcPct val="120000"/>
              </a:lnSpc>
              <a:spcBef>
                <a:spcPts val="0"/>
              </a:spcBef>
            </a:pPr>
            <a:r>
              <a:rPr sz="2400" dirty="0">
                <a:solidFill>
                  <a:schemeClr val="accent6">
                    <a:lumMod val="50000"/>
                  </a:schemeClr>
                </a:solidFill>
                <a:latin typeface="方正兰亭超细黑简体" panose="02000000000000000000" charset="-122"/>
                <a:ea typeface="方正兰亭超细黑简体" panose="02000000000000000000" charset="-122"/>
                <a:cs typeface="楷体" panose="02010609060101010101" charset="-122"/>
              </a:rPr>
              <a:t>光子映射</a:t>
            </a:r>
            <a:r>
              <a:rPr lang="zh-CN" sz="2400" b="0" dirty="0">
                <a:solidFill>
                  <a:schemeClr val="accent6">
                    <a:lumMod val="50000"/>
                  </a:schemeClr>
                </a:solidFill>
                <a:latin typeface="楷体" panose="02010609060101010101" charset="-122"/>
                <a:ea typeface="楷体" panose="02010609060101010101" charset="-122"/>
                <a:cs typeface="楷体" panose="02010609060101010101" charset="-122"/>
              </a:rPr>
              <a:t>：</a:t>
            </a:r>
            <a:r>
              <a:rPr sz="2400" b="0" dirty="0">
                <a:solidFill>
                  <a:schemeClr val="accent6">
                    <a:lumMod val="50000"/>
                  </a:schemeClr>
                </a:solidFill>
                <a:latin typeface="楷体" panose="02010609060101010101" charset="-122"/>
                <a:ea typeface="楷体" panose="02010609060101010101" charset="-122"/>
                <a:cs typeface="楷体" panose="02010609060101010101" charset="-122"/>
              </a:rPr>
              <a:t>基于光子映射的全局光照算法有两步：第一步，从光源向场景发射光子，并在它们碰到非镜面物体时将它们保存在一个光子图</a:t>
            </a:r>
            <a:r>
              <a:rPr lang="en-US" sz="2400" b="0" dirty="0">
                <a:solidFill>
                  <a:schemeClr val="accent6">
                    <a:lumMod val="50000"/>
                  </a:schemeClr>
                </a:solidFill>
                <a:latin typeface="楷体" panose="02010609060101010101" charset="-122"/>
                <a:ea typeface="楷体" panose="02010609060101010101" charset="-122"/>
                <a:cs typeface="楷体" panose="02010609060101010101" charset="-122"/>
              </a:rPr>
              <a:t>(</a:t>
            </a:r>
            <a:r>
              <a:rPr sz="2400" b="0" dirty="0">
                <a:solidFill>
                  <a:schemeClr val="accent6">
                    <a:lumMod val="50000"/>
                  </a:schemeClr>
                </a:solidFill>
                <a:latin typeface="楷体" panose="02010609060101010101" charset="-122"/>
                <a:ea typeface="楷体" panose="02010609060101010101" charset="-122"/>
                <a:cs typeface="楷体" panose="02010609060101010101" charset="-122"/>
              </a:rPr>
              <a:t>photon map</a:t>
            </a:r>
            <a:r>
              <a:rPr lang="en-US" sz="2400" b="0" dirty="0">
                <a:solidFill>
                  <a:schemeClr val="accent6">
                    <a:lumMod val="50000"/>
                  </a:schemeClr>
                </a:solidFill>
                <a:latin typeface="楷体" panose="02010609060101010101" charset="-122"/>
                <a:ea typeface="楷体" panose="02010609060101010101" charset="-122"/>
                <a:cs typeface="楷体" panose="02010609060101010101" charset="-122"/>
              </a:rPr>
              <a:t>)</a:t>
            </a:r>
            <a:r>
              <a:rPr sz="2400" b="0" dirty="0">
                <a:solidFill>
                  <a:schemeClr val="accent6">
                    <a:lumMod val="50000"/>
                  </a:schemeClr>
                </a:solidFill>
                <a:latin typeface="楷体" panose="02010609060101010101" charset="-122"/>
                <a:ea typeface="楷体" panose="02010609060101010101" charset="-122"/>
                <a:cs typeface="楷体" panose="02010609060101010101" charset="-122"/>
              </a:rPr>
              <a:t>中，以建立光子图。第二步，使用统计技术从光子图中提取出场景中所有点的入射通量以及反射辐射能。</a:t>
            </a:r>
            <a:endParaRPr sz="2400" b="0" dirty="0">
              <a:solidFill>
                <a:schemeClr val="accent6">
                  <a:lumMod val="50000"/>
                </a:schemeClr>
              </a:solidFill>
              <a:latin typeface="楷体" panose="02010609060101010101" charset="-122"/>
              <a:ea typeface="楷体" panose="02010609060101010101" charset="-122"/>
              <a:cs typeface="楷体" panose="02010609060101010101" charset="-122"/>
            </a:endParaRPr>
          </a:p>
          <a:p>
            <a:pPr marL="0" indent="0" eaLnBrk="1" hangingPunct="1">
              <a:lnSpc>
                <a:spcPct val="90000"/>
              </a:lnSpc>
              <a:buNone/>
            </a:pP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6147" name="Rectangle 2"/>
          <p:cNvSpPr>
            <a:spLocks noGrp="1"/>
          </p:cNvSpPr>
          <p:nvPr>
            <p:ph type="title"/>
          </p:nvPr>
        </p:nvSpPr>
        <p:spPr/>
        <p:txBody>
          <a:bodyPr vert="horz" wrap="square" lIns="91440" tIns="45720" rIns="91440" bIns="45720" anchor="ctr"/>
          <a:p>
            <a:pPr eaLnBrk="1" hangingPunct="1"/>
            <a:r>
              <a:rPr lang="zh-CN" altLang="en-US" sz="3600" dirty="0">
                <a:ea typeface="宋体" panose="02010600030101010101" pitchFamily="2" charset="-122"/>
              </a:rPr>
              <a:t>算法介绍</a:t>
            </a:r>
            <a:endParaRPr lang="zh-CN" altLang="en-US" sz="3600" dirty="0">
              <a:ea typeface="宋体" panose="02010600030101010101" pitchFamily="2" charset="-122"/>
            </a:endParaRPr>
          </a:p>
        </p:txBody>
      </p:sp>
      <p:sp>
        <p:nvSpPr>
          <p:cNvPr id="6148" name="AutoShape 3"/>
          <p:cNvSpPr/>
          <p:nvPr/>
        </p:nvSpPr>
        <p:spPr>
          <a:xfrm>
            <a:off x="5562600" y="3171825"/>
            <a:ext cx="2286000" cy="2667000"/>
          </a:xfrm>
          <a:prstGeom prst="roundRect">
            <a:avLst>
              <a:gd name="adj" fmla="val 16667"/>
            </a:avLst>
          </a:prstGeom>
          <a:noFill/>
          <a:ln w="38100" cap="flat" cmpd="sng">
            <a:solidFill>
              <a:schemeClr val="tx1"/>
            </a:solidFill>
            <a:prstDash val="solid"/>
            <a:headEnd type="none" w="med" len="med"/>
            <a:tailEnd type="none" w="med" len="med"/>
          </a:ln>
        </p:spPr>
        <p:txBody>
          <a:bodyPr wrap="none" anchor="ctr"/>
          <a:p>
            <a:pPr algn="ctr"/>
            <a:endParaRPr lang="zh-CN" altLang="en-US" dirty="0">
              <a:latin typeface="Verdana" panose="020B0604030504040204" pitchFamily="34" charset="0"/>
              <a:ea typeface="宋体" panose="02010600030101010101" pitchFamily="2" charset="-122"/>
            </a:endParaRPr>
          </a:p>
        </p:txBody>
      </p:sp>
      <p:sp>
        <p:nvSpPr>
          <p:cNvPr id="6149" name="AutoShape 5"/>
          <p:cNvSpPr/>
          <p:nvPr/>
        </p:nvSpPr>
        <p:spPr>
          <a:xfrm>
            <a:off x="1143000" y="3171825"/>
            <a:ext cx="2286000" cy="2667000"/>
          </a:xfrm>
          <a:prstGeom prst="roundRect">
            <a:avLst>
              <a:gd name="adj" fmla="val 16667"/>
            </a:avLst>
          </a:prstGeom>
          <a:noFill/>
          <a:ln w="38100" cap="flat" cmpd="sng">
            <a:solidFill>
              <a:schemeClr val="tx1"/>
            </a:solidFill>
            <a:prstDash val="solid"/>
            <a:headEnd type="none" w="med" len="med"/>
            <a:tailEnd type="none" w="med" len="med"/>
          </a:ln>
        </p:spPr>
        <p:txBody>
          <a:bodyPr wrap="none" anchor="ctr"/>
          <a:p>
            <a:pPr algn="ctr"/>
            <a:endParaRPr lang="zh-CN" altLang="en-US" dirty="0">
              <a:latin typeface="Verdana" panose="020B0604030504040204" pitchFamily="34" charset="0"/>
              <a:ea typeface="宋体" panose="02010600030101010101" pitchFamily="2" charset="-122"/>
            </a:endParaRPr>
          </a:p>
        </p:txBody>
      </p:sp>
      <p:sp>
        <p:nvSpPr>
          <p:cNvPr id="6150" name="Text Box 6"/>
          <p:cNvSpPr txBox="1"/>
          <p:nvPr/>
        </p:nvSpPr>
        <p:spPr>
          <a:xfrm>
            <a:off x="1238250" y="3371850"/>
            <a:ext cx="2038350" cy="1537970"/>
          </a:xfrm>
          <a:prstGeom prst="rect">
            <a:avLst/>
          </a:prstGeom>
          <a:noFill/>
          <a:ln w="9525">
            <a:noFill/>
          </a:ln>
        </p:spPr>
        <p:txBody>
          <a:bodyPr>
            <a:spAutoFit/>
          </a:bodyPr>
          <a:p>
            <a:pPr algn="ctr"/>
            <a:r>
              <a:rPr lang="en-US" altLang="zh-CN" sz="2000" b="1" dirty="0">
                <a:latin typeface="Arial" panose="020B0604020202020204" pitchFamily="34" charset="0"/>
                <a:ea typeface="宋体" panose="02010600030101010101" pitchFamily="2" charset="-122"/>
              </a:rPr>
              <a:t>aim</a:t>
            </a:r>
            <a:endParaRPr lang="en-US" altLang="zh-CN" sz="2000" b="1" dirty="0">
              <a:latin typeface="Arial" panose="020B0604020202020204" pitchFamily="34" charset="0"/>
              <a:ea typeface="宋体" panose="02010600030101010101" pitchFamily="2" charset="-122"/>
            </a:endParaRPr>
          </a:p>
          <a:p>
            <a:pPr algn="ctr"/>
            <a:endParaRPr lang="en-US" altLang="zh-CN" sz="2000" b="1"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达到稳健，轻量级焦散渲染并且可供一般用户使用</a:t>
            </a:r>
            <a:endParaRPr lang="en-US" altLang="zh-CN" dirty="0">
              <a:latin typeface="Arial" panose="020B0604020202020204" pitchFamily="34" charset="0"/>
              <a:ea typeface="宋体" panose="02010600030101010101" pitchFamily="2" charset="-122"/>
            </a:endParaRPr>
          </a:p>
        </p:txBody>
      </p:sp>
      <p:sp>
        <p:nvSpPr>
          <p:cNvPr id="6151" name="Freeform 7"/>
          <p:cNvSpPr/>
          <p:nvPr/>
        </p:nvSpPr>
        <p:spPr>
          <a:xfrm>
            <a:off x="3222625" y="2552700"/>
            <a:ext cx="1040765" cy="1764030"/>
          </a:xfrm>
          <a:custGeom>
            <a:avLst/>
            <a:gdLst>
              <a:gd name="txL" fmla="*/ 0 w 580"/>
              <a:gd name="txT" fmla="*/ 0 h 798"/>
              <a:gd name="txR" fmla="*/ 580 w 580"/>
              <a:gd name="txB" fmla="*/ 798 h 798"/>
            </a:gdLst>
            <a:ahLst/>
            <a:cxnLst>
              <a:cxn ang="0">
                <a:pos x="1406774299" y="0"/>
              </a:cxn>
              <a:cxn ang="0">
                <a:pos x="1401923021" y="217809447"/>
              </a:cxn>
              <a:cxn ang="0">
                <a:pos x="1377668191" y="421099826"/>
              </a:cxn>
              <a:cxn ang="0">
                <a:pos x="1338861086" y="609867929"/>
              </a:cxn>
              <a:cxn ang="0">
                <a:pos x="1275799151" y="784115409"/>
              </a:cxn>
              <a:cxn ang="0">
                <a:pos x="1198183384" y="943842460"/>
              </a:cxn>
              <a:cxn ang="0">
                <a:pos x="1096314344" y="1089050249"/>
              </a:cxn>
              <a:cxn ang="0">
                <a:pos x="975040194" y="1229416793"/>
              </a:cxn>
              <a:cxn ang="0">
                <a:pos x="829511214" y="1355261158"/>
              </a:cxn>
              <a:cxn ang="0">
                <a:pos x="654877489" y="1476267389"/>
              </a:cxn>
              <a:cxn ang="0">
                <a:pos x="455989129" y="1587592686"/>
              </a:cxn>
              <a:cxn ang="0">
                <a:pos x="455989129" y="1931248346"/>
              </a:cxn>
              <a:cxn ang="0">
                <a:pos x="0" y="1243937416"/>
              </a:cxn>
              <a:cxn ang="0">
                <a:pos x="455989129" y="556625125"/>
              </a:cxn>
              <a:cxn ang="0">
                <a:pos x="455989129" y="900280590"/>
              </a:cxn>
              <a:cxn ang="0">
                <a:pos x="543305894" y="890601212"/>
              </a:cxn>
              <a:cxn ang="0">
                <a:pos x="640325214" y="861559965"/>
              </a:cxn>
              <a:cxn ang="0">
                <a:pos x="742194254" y="813156656"/>
              </a:cxn>
              <a:cxn ang="0">
                <a:pos x="844065047" y="750234473"/>
              </a:cxn>
              <a:cxn ang="0">
                <a:pos x="950785364" y="677631357"/>
              </a:cxn>
              <a:cxn ang="0">
                <a:pos x="1047804684" y="595347306"/>
              </a:cxn>
              <a:cxn ang="0">
                <a:pos x="1144824004" y="503382321"/>
              </a:cxn>
              <a:cxn ang="0">
                <a:pos x="1227289491" y="401737861"/>
              </a:cxn>
              <a:cxn ang="0">
                <a:pos x="1300053981" y="300093498"/>
              </a:cxn>
              <a:cxn ang="0">
                <a:pos x="1353413361" y="198449086"/>
              </a:cxn>
              <a:cxn ang="0">
                <a:pos x="1392222024" y="96804698"/>
              </a:cxn>
              <a:cxn ang="0">
                <a:pos x="1401923021" y="0"/>
              </a:cxn>
              <a:cxn ang="0">
                <a:pos x="1406774299" y="0"/>
              </a:cxn>
            </a:cxnLst>
            <a:rect l="txL" t="txT" r="txR" b="tx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alpha val="100000"/>
                </a:schemeClr>
              </a:gs>
              <a:gs pos="100000">
                <a:srgbClr val="A9CC75">
                  <a:alpha val="100000"/>
                </a:srgbClr>
              </a:gs>
            </a:gsLst>
            <a:lin ang="0" scaled="1"/>
            <a:tileRect/>
          </a:gradFill>
          <a:ln w="9525">
            <a:noFill/>
          </a:ln>
        </p:spPr>
        <p:txBody>
          <a:bodyPr/>
          <a:p>
            <a:endParaRPr lang="zh-CN" altLang="en-US"/>
          </a:p>
        </p:txBody>
      </p:sp>
      <p:sp>
        <p:nvSpPr>
          <p:cNvPr id="6152" name="AutoShape 8"/>
          <p:cNvSpPr>
            <a:spLocks noChangeAspect="1" noTextEdit="1"/>
          </p:cNvSpPr>
          <p:nvPr/>
        </p:nvSpPr>
        <p:spPr>
          <a:xfrm flipH="1">
            <a:off x="4868863" y="3071813"/>
            <a:ext cx="909637" cy="1244600"/>
          </a:xfrm>
          <a:prstGeom prst="rect">
            <a:avLst/>
          </a:prstGeom>
          <a:noFill/>
          <a:ln w="9525">
            <a:noFill/>
          </a:ln>
        </p:spPr>
        <p:txBody>
          <a:bodyPr/>
          <a:p>
            <a:endParaRPr lang="zh-CN" altLang="en-US"/>
          </a:p>
        </p:txBody>
      </p:sp>
      <p:sp>
        <p:nvSpPr>
          <p:cNvPr id="6153" name="Freeform 9"/>
          <p:cNvSpPr/>
          <p:nvPr/>
        </p:nvSpPr>
        <p:spPr>
          <a:xfrm flipH="1">
            <a:off x="4587240" y="2552700"/>
            <a:ext cx="1191260" cy="1764030"/>
          </a:xfrm>
          <a:custGeom>
            <a:avLst/>
            <a:gdLst>
              <a:gd name="txL" fmla="*/ 0 w 580"/>
              <a:gd name="txT" fmla="*/ 0 h 798"/>
              <a:gd name="txR" fmla="*/ 580 w 580"/>
              <a:gd name="txB" fmla="*/ 798 h 798"/>
            </a:gdLst>
            <a:ahLst/>
            <a:cxnLst>
              <a:cxn ang="0">
                <a:pos x="1406771184" y="0"/>
              </a:cxn>
              <a:cxn ang="0">
                <a:pos x="1401919912" y="217809447"/>
              </a:cxn>
              <a:cxn ang="0">
                <a:pos x="1377665109" y="421099826"/>
              </a:cxn>
              <a:cxn ang="0">
                <a:pos x="1338858047" y="609867929"/>
              </a:cxn>
              <a:cxn ang="0">
                <a:pos x="1275796182" y="784115409"/>
              </a:cxn>
              <a:cxn ang="0">
                <a:pos x="1198180500" y="943842460"/>
              </a:cxn>
              <a:cxn ang="0">
                <a:pos x="1096311573" y="1089050249"/>
              </a:cxn>
              <a:cxn ang="0">
                <a:pos x="975037557" y="1229416793"/>
              </a:cxn>
              <a:cxn ang="0">
                <a:pos x="829510296" y="1355261158"/>
              </a:cxn>
              <a:cxn ang="0">
                <a:pos x="654876764" y="1476267389"/>
              </a:cxn>
              <a:cxn ang="0">
                <a:pos x="455988625" y="1587592686"/>
              </a:cxn>
              <a:cxn ang="0">
                <a:pos x="455988625" y="1931248346"/>
              </a:cxn>
              <a:cxn ang="0">
                <a:pos x="0" y="1243937416"/>
              </a:cxn>
              <a:cxn ang="0">
                <a:pos x="455988625" y="556625125"/>
              </a:cxn>
              <a:cxn ang="0">
                <a:pos x="455988625" y="900280590"/>
              </a:cxn>
              <a:cxn ang="0">
                <a:pos x="543305293" y="890601212"/>
              </a:cxn>
              <a:cxn ang="0">
                <a:pos x="640322948" y="861559965"/>
              </a:cxn>
              <a:cxn ang="0">
                <a:pos x="742193433" y="813156656"/>
              </a:cxn>
              <a:cxn ang="0">
                <a:pos x="844062555" y="750234473"/>
              </a:cxn>
              <a:cxn ang="0">
                <a:pos x="950782754" y="677631357"/>
              </a:cxn>
              <a:cxn ang="0">
                <a:pos x="1047801967" y="595347306"/>
              </a:cxn>
              <a:cxn ang="0">
                <a:pos x="1144821179" y="503382321"/>
              </a:cxn>
              <a:cxn ang="0">
                <a:pos x="1227286575" y="401737861"/>
              </a:cxn>
              <a:cxn ang="0">
                <a:pos x="1300050985" y="300093498"/>
              </a:cxn>
              <a:cxn ang="0">
                <a:pos x="1353410306" y="198449086"/>
              </a:cxn>
              <a:cxn ang="0">
                <a:pos x="1392218925" y="96804698"/>
              </a:cxn>
              <a:cxn ang="0">
                <a:pos x="1401919912" y="0"/>
              </a:cxn>
              <a:cxn ang="0">
                <a:pos x="1406771184" y="0"/>
              </a:cxn>
            </a:cxnLst>
            <a:rect l="txL" t="txT" r="txR" b="tx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alpha val="100000"/>
                </a:schemeClr>
              </a:gs>
              <a:gs pos="100000">
                <a:srgbClr val="D1D7CB">
                  <a:alpha val="100000"/>
                </a:srgbClr>
              </a:gs>
            </a:gsLst>
            <a:lin ang="0" scaled="1"/>
            <a:tileRect/>
          </a:gradFill>
          <a:ln w="9525">
            <a:noFill/>
          </a:ln>
        </p:spPr>
        <p:txBody>
          <a:bodyPr/>
          <a:p>
            <a:endParaRPr lang="zh-CN" altLang="en-US"/>
          </a:p>
        </p:txBody>
      </p:sp>
      <p:sp>
        <p:nvSpPr>
          <p:cNvPr id="6155" name="Text Box 18"/>
          <p:cNvSpPr txBox="1"/>
          <p:nvPr/>
        </p:nvSpPr>
        <p:spPr>
          <a:xfrm>
            <a:off x="1960563" y="1647825"/>
            <a:ext cx="5080000" cy="675640"/>
          </a:xfrm>
          <a:prstGeom prst="rect">
            <a:avLst/>
          </a:prstGeom>
          <a:noFill/>
          <a:ln w="9525">
            <a:noFill/>
          </a:ln>
        </p:spPr>
        <p:txBody>
          <a:bodyPr wrap="none">
            <a:spAutoFit/>
          </a:bodyPr>
          <a:p>
            <a:pPr algn="ctr"/>
            <a:r>
              <a:rPr lang="zh-CN" altLang="en-US" sz="2400" b="1" dirty="0">
                <a:latin typeface="Arial" panose="020B0604020202020204" pitchFamily="34" charset="0"/>
                <a:ea typeface="宋体" panose="02010600030101010101" pitchFamily="2" charset="-122"/>
              </a:rPr>
              <a:t>本文</a:t>
            </a:r>
            <a:r>
              <a:rPr lang="en-US" altLang="zh-CN" sz="2400" b="1" dirty="0">
                <a:latin typeface="Arial" panose="020B0604020202020204" pitchFamily="34" charset="0"/>
                <a:ea typeface="宋体" panose="02010600030101010101" pitchFamily="2" charset="-122"/>
              </a:rPr>
              <a:t>提出了一种识别光子路径的技术</a:t>
            </a:r>
            <a:endParaRPr lang="en-US" altLang="zh-CN" sz="2400" b="1" dirty="0">
              <a:latin typeface="Arial" panose="020B0604020202020204" pitchFamily="34" charset="0"/>
              <a:ea typeface="宋体" panose="02010600030101010101" pitchFamily="2" charset="-122"/>
            </a:endParaRPr>
          </a:p>
          <a:p>
            <a:pPr algn="ctr"/>
            <a:endParaRPr lang="en-US" altLang="zh-CN" sz="1400" dirty="0">
              <a:latin typeface="Arial" panose="020B0604020202020204" pitchFamily="34" charset="0"/>
              <a:ea typeface="宋体" panose="02010600030101010101" pitchFamily="2" charset="-122"/>
            </a:endParaRPr>
          </a:p>
        </p:txBody>
      </p:sp>
      <p:sp>
        <p:nvSpPr>
          <p:cNvPr id="6156" name="Text Box 19"/>
          <p:cNvSpPr txBox="1"/>
          <p:nvPr/>
        </p:nvSpPr>
        <p:spPr>
          <a:xfrm>
            <a:off x="5778500" y="3340735"/>
            <a:ext cx="2038350" cy="2061210"/>
          </a:xfrm>
          <a:prstGeom prst="rect">
            <a:avLst/>
          </a:prstGeom>
          <a:noFill/>
          <a:ln w="9525">
            <a:noFill/>
          </a:ln>
        </p:spPr>
        <p:txBody>
          <a:bodyPr>
            <a:spAutoFit/>
          </a:bodyPr>
          <a:p>
            <a:pPr algn="ctr" eaLnBrk="1" hangingPunct="1"/>
            <a:r>
              <a:rPr lang="en-US" altLang="zh-CN" sz="2000" b="1" dirty="0">
                <a:latin typeface="Arial" panose="020B0604020202020204" pitchFamily="34" charset="0"/>
                <a:ea typeface="宋体" panose="02010600030101010101" pitchFamily="2" charset="-122"/>
              </a:rPr>
              <a:t>effect</a:t>
            </a:r>
            <a:endParaRPr lang="en-US" altLang="zh-CN" dirty="0">
              <a:latin typeface="Arial" panose="020B0604020202020204" pitchFamily="34" charset="0"/>
              <a:ea typeface="宋体" panose="02010600030101010101" pitchFamily="2" charset="-122"/>
            </a:endParaRPr>
          </a:p>
          <a:p>
            <a:pPr eaLnBrk="1" hangingPunct="1"/>
            <a:endParaRPr lang="en-US" altLang="zh-CN" dirty="0">
              <a:latin typeface="Arial" panose="020B0604020202020204" pitchFamily="34" charset="0"/>
              <a:ea typeface="宋体" panose="02010600030101010101" pitchFamily="2" charset="-122"/>
            </a:endParaRPr>
          </a:p>
          <a:p>
            <a:pPr eaLnBrk="1" hangingPunct="1"/>
            <a:r>
              <a:rPr lang="zh-CN" altLang="en-US" dirty="0">
                <a:latin typeface="Arial" panose="020B0604020202020204" pitchFamily="34" charset="0"/>
                <a:ea typeface="宋体" panose="02010600030101010101" pitchFamily="2" charset="-122"/>
              </a:rPr>
              <a:t>显著的样本方法改进，避免了对象的固有启发式分类产生的潜在的焦散效应。</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页脚占位符 3"/>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7171"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 </a:t>
            </a:r>
            <a:r>
              <a:rPr lang="zh-CN" altLang="en-US" dirty="0">
                <a:ea typeface="宋体" panose="02010600030101010101" pitchFamily="2" charset="-122"/>
              </a:rPr>
              <a:t>算法介绍</a:t>
            </a:r>
            <a:endParaRPr lang="zh-CN" altLang="en-US" dirty="0">
              <a:ea typeface="宋体" panose="02010600030101010101" pitchFamily="2" charset="-122"/>
            </a:endParaRPr>
          </a:p>
        </p:txBody>
      </p:sp>
      <p:grpSp>
        <p:nvGrpSpPr>
          <p:cNvPr id="7172" name="Group 4"/>
          <p:cNvGrpSpPr/>
          <p:nvPr/>
        </p:nvGrpSpPr>
        <p:grpSpPr>
          <a:xfrm>
            <a:off x="641350" y="1666240"/>
            <a:ext cx="7327900" cy="3968537"/>
            <a:chOff x="19" y="356"/>
            <a:chExt cx="4393" cy="1907"/>
          </a:xfrm>
        </p:grpSpPr>
        <p:sp>
          <p:nvSpPr>
            <p:cNvPr id="7173" name="Freeform 4"/>
            <p:cNvSpPr>
              <a:spLocks noEditPoints="1"/>
            </p:cNvSpPr>
            <p:nvPr/>
          </p:nvSpPr>
          <p:spPr>
            <a:xfrm rot="-1358057">
              <a:off x="397" y="469"/>
              <a:ext cx="3839" cy="1527"/>
            </a:xfrm>
            <a:custGeom>
              <a:avLst/>
              <a:gdLst>
                <a:gd name="txL" fmla="*/ 0 w 4040"/>
                <a:gd name="txT" fmla="*/ 0 h 1888"/>
                <a:gd name="txR" fmla="*/ 4040 w 4040"/>
                <a:gd name="txB" fmla="*/ 1888 h 1888"/>
              </a:gdLst>
              <a:ahLst/>
              <a:cxnLst>
                <a:cxn ang="0">
                  <a:pos x="1528" y="8"/>
                </a:cxn>
                <a:cxn ang="0">
                  <a:pos x="1115" y="49"/>
                </a:cxn>
                <a:cxn ang="0">
                  <a:pos x="748" y="119"/>
                </a:cxn>
                <a:cxn ang="0">
                  <a:pos x="439" y="216"/>
                </a:cxn>
                <a:cxn ang="0">
                  <a:pos x="204" y="333"/>
                </a:cxn>
                <a:cxn ang="0">
                  <a:pos x="52" y="470"/>
                </a:cxn>
                <a:cxn ang="0">
                  <a:pos x="0" y="618"/>
                </a:cxn>
                <a:cxn ang="0">
                  <a:pos x="52" y="765"/>
                </a:cxn>
                <a:cxn ang="0">
                  <a:pos x="204" y="902"/>
                </a:cxn>
                <a:cxn ang="0">
                  <a:pos x="439" y="1019"/>
                </a:cxn>
                <a:cxn ang="0">
                  <a:pos x="748" y="1116"/>
                </a:cxn>
                <a:cxn ang="0">
                  <a:pos x="1115" y="1186"/>
                </a:cxn>
                <a:cxn ang="0">
                  <a:pos x="1528" y="1227"/>
                </a:cxn>
                <a:cxn ang="0">
                  <a:pos x="1974" y="1233"/>
                </a:cxn>
                <a:cxn ang="0">
                  <a:pos x="2400" y="1203"/>
                </a:cxn>
                <a:cxn ang="0">
                  <a:pos x="2785" y="1142"/>
                </a:cxn>
                <a:cxn ang="0">
                  <a:pos x="3113" y="1055"/>
                </a:cxn>
                <a:cxn ang="0">
                  <a:pos x="3375" y="943"/>
                </a:cxn>
                <a:cxn ang="0">
                  <a:pos x="3556" y="813"/>
                </a:cxn>
                <a:cxn ang="0">
                  <a:pos x="3642" y="669"/>
                </a:cxn>
                <a:cxn ang="0">
                  <a:pos x="3624" y="517"/>
                </a:cxn>
                <a:cxn ang="0">
                  <a:pos x="3505" y="377"/>
                </a:cxn>
                <a:cxn ang="0">
                  <a:pos x="3295" y="252"/>
                </a:cxn>
                <a:cxn ang="0">
                  <a:pos x="3010" y="149"/>
                </a:cxn>
                <a:cxn ang="0">
                  <a:pos x="2662" y="70"/>
                </a:cxn>
                <a:cxn ang="0">
                  <a:pos x="2263" y="19"/>
                </a:cxn>
                <a:cxn ang="0">
                  <a:pos x="1824" y="0"/>
                </a:cxn>
                <a:cxn ang="0">
                  <a:pos x="1450" y="1136"/>
                </a:cxn>
                <a:cxn ang="0">
                  <a:pos x="1051" y="1098"/>
                </a:cxn>
                <a:cxn ang="0">
                  <a:pos x="700" y="1031"/>
                </a:cxn>
                <a:cxn ang="0">
                  <a:pos x="413" y="939"/>
                </a:cxn>
                <a:cxn ang="0">
                  <a:pos x="202" y="828"/>
                </a:cxn>
                <a:cxn ang="0">
                  <a:pos x="80" y="703"/>
                </a:cxn>
                <a:cxn ang="0">
                  <a:pos x="62" y="565"/>
                </a:cxn>
                <a:cxn ang="0">
                  <a:pos x="150" y="434"/>
                </a:cxn>
                <a:cxn ang="0">
                  <a:pos x="334" y="318"/>
                </a:cxn>
                <a:cxn ang="0">
                  <a:pos x="598" y="220"/>
                </a:cxn>
                <a:cxn ang="0">
                  <a:pos x="928" y="146"/>
                </a:cxn>
                <a:cxn ang="0">
                  <a:pos x="1313" y="97"/>
                </a:cxn>
                <a:cxn ang="0">
                  <a:pos x="1735" y="78"/>
                </a:cxn>
                <a:cxn ang="0">
                  <a:pos x="2160" y="97"/>
                </a:cxn>
                <a:cxn ang="0">
                  <a:pos x="2545" y="146"/>
                </a:cxn>
                <a:cxn ang="0">
                  <a:pos x="2875" y="220"/>
                </a:cxn>
                <a:cxn ang="0">
                  <a:pos x="3139" y="318"/>
                </a:cxn>
                <a:cxn ang="0">
                  <a:pos x="3323" y="434"/>
                </a:cxn>
                <a:cxn ang="0">
                  <a:pos x="3411" y="565"/>
                </a:cxn>
                <a:cxn ang="0">
                  <a:pos x="3393" y="703"/>
                </a:cxn>
                <a:cxn ang="0">
                  <a:pos x="3271" y="828"/>
                </a:cxn>
                <a:cxn ang="0">
                  <a:pos x="3059" y="939"/>
                </a:cxn>
                <a:cxn ang="0">
                  <a:pos x="2772" y="1031"/>
                </a:cxn>
                <a:cxn ang="0">
                  <a:pos x="2422" y="1098"/>
                </a:cxn>
                <a:cxn ang="0">
                  <a:pos x="2023" y="1136"/>
                </a:cxn>
              </a:cxnLst>
              <a:rect l="txL" t="txT" r="txR" b="tx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DEDEDE">
                    <a:alpha val="35999"/>
                  </a:srgbClr>
                </a:gs>
                <a:gs pos="100000">
                  <a:schemeClr val="bg2">
                    <a:alpha val="100000"/>
                  </a:schemeClr>
                </a:gs>
              </a:gsLst>
              <a:lin ang="0" scaled="1"/>
              <a:tileRect/>
            </a:gradFill>
            <a:ln w="9525">
              <a:noFill/>
            </a:ln>
          </p:spPr>
          <p:txBody>
            <a:bodyPr/>
            <a:p>
              <a:endParaRPr lang="zh-CN" altLang="en-US"/>
            </a:p>
          </p:txBody>
        </p:sp>
        <p:sp>
          <p:nvSpPr>
            <p:cNvPr id="7189" name="Text Box 20"/>
            <p:cNvSpPr txBox="1"/>
            <p:nvPr/>
          </p:nvSpPr>
          <p:spPr>
            <a:xfrm>
              <a:off x="19" y="356"/>
              <a:ext cx="4393" cy="1907"/>
            </a:xfrm>
            <a:prstGeom prst="rect">
              <a:avLst/>
            </a:prstGeom>
            <a:noFill/>
            <a:ln w="9525">
              <a:noFill/>
            </a:ln>
          </p:spPr>
          <p:txBody>
            <a:bodyPr wrap="square">
              <a:spAutoFit/>
            </a:bodyPr>
            <a:p>
              <a:pPr algn="l">
                <a:lnSpc>
                  <a:spcPct val="150000"/>
                </a:lnSpc>
              </a:pPr>
              <a:r>
                <a:rPr lang="en-US" altLang="zh-CN" sz="2400" b="1" dirty="0">
                  <a:solidFill>
                    <a:schemeClr val="tx1"/>
                  </a:solidFill>
                  <a:latin typeface="Arial" panose="020B0604020202020204" pitchFamily="34" charset="0"/>
                  <a:ea typeface="宋体" panose="02010600030101010101" pitchFamily="2" charset="-122"/>
                </a:rPr>
                <a:t>	在结合路径跟踪和光子映射的渲染解决方案中应用此技术时，光子发射被自动引导到光子可以在路径示踪器上提供显著变化的区域，这种策略明显优于仅基于视觉重要性的光子路径传输指导。此外，这种技术还自动为给定场景确定适当数量的光子，并且算法作用在无差异光子映射的简单场景时还可以平滑地退化为纯路径跟踪。</a:t>
              </a:r>
              <a:endParaRPr lang="en-US" altLang="zh-CN" sz="2400" b="1" dirty="0">
                <a:solidFill>
                  <a:schemeClr val="tx1"/>
                </a:solidFill>
                <a:latin typeface="Arial" panose="020B0604020202020204" pitchFamily="34" charset="0"/>
                <a:ea typeface="宋体" panose="0201060003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8195"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”useful” photons</a:t>
            </a:r>
            <a:endParaRPr lang="en-US" altLang="zh-CN" sz="1800" dirty="0">
              <a:ea typeface="宋体" panose="02010600030101010101" pitchFamily="2" charset="-122"/>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720850" y="1414145"/>
            <a:ext cx="6039485" cy="1660525"/>
          </a:xfrm>
          <a:prstGeom prst="rect">
            <a:avLst/>
          </a:prstGeom>
        </p:spPr>
      </p:pic>
      <p:sp>
        <p:nvSpPr>
          <p:cNvPr id="4" name="文本框 3"/>
          <p:cNvSpPr txBox="1"/>
          <p:nvPr/>
        </p:nvSpPr>
        <p:spPr>
          <a:xfrm>
            <a:off x="862965" y="2965450"/>
            <a:ext cx="7755890" cy="368300"/>
          </a:xfrm>
          <a:prstGeom prst="rect">
            <a:avLst/>
          </a:prstGeom>
          <a:noFill/>
        </p:spPr>
        <p:txBody>
          <a:bodyPr wrap="square" rtlCol="0">
            <a:spAutoFit/>
          </a:bodyPr>
          <a:p>
            <a:r>
              <a:rPr lang="en-US" altLang="zh-CN"/>
              <a:t>“</a:t>
            </a:r>
            <a:r>
              <a:rPr lang="zh-CN" altLang="en-US"/>
              <a:t>有用的</a:t>
            </a:r>
            <a:r>
              <a:rPr lang="en-US" altLang="zh-CN"/>
              <a:t>”</a:t>
            </a:r>
            <a:r>
              <a:rPr lang="zh-CN" altLang="en-US"/>
              <a:t>光子：</a:t>
            </a:r>
            <a:endParaRPr lang="zh-CN" altLang="en-US"/>
          </a:p>
        </p:txBody>
      </p:sp>
      <p:pic>
        <p:nvPicPr>
          <p:cNvPr id="6" name="图片 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42900" y="3503930"/>
            <a:ext cx="8458200" cy="167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9219"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Diagram</a:t>
            </a:r>
            <a:endParaRPr lang="en-US" altLang="zh-CN" sz="1800" dirty="0">
              <a:ea typeface="宋体" panose="02010600030101010101" pitchFamily="2"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264410" y="1762125"/>
            <a:ext cx="4391025" cy="1952625"/>
          </a:xfrm>
          <a:prstGeom prst="rect">
            <a:avLst/>
          </a:prstGeom>
        </p:spPr>
      </p:pic>
      <p:sp>
        <p:nvSpPr>
          <p:cNvPr id="3" name="文本框 2"/>
          <p:cNvSpPr txBox="1"/>
          <p:nvPr/>
        </p:nvSpPr>
        <p:spPr>
          <a:xfrm>
            <a:off x="603250" y="1308100"/>
            <a:ext cx="7713345" cy="368300"/>
          </a:xfrm>
          <a:prstGeom prst="rect">
            <a:avLst/>
          </a:prstGeom>
          <a:noFill/>
        </p:spPr>
        <p:txBody>
          <a:bodyPr wrap="square" rtlCol="0">
            <a:spAutoFit/>
          </a:bodyPr>
          <a:p>
            <a:r>
              <a:rPr lang="zh-CN" altLang="en-US"/>
              <a:t>根据对光子的分类，得到了有用性测量     ：</a:t>
            </a:r>
            <a:endParaRPr lang="zh-CN" altLang="en-US"/>
          </a:p>
        </p:txBody>
      </p:sp>
      <p:graphicFrame>
        <p:nvGraphicFramePr>
          <p:cNvPr id="4" name="对象 3">
            <a:hlinkClick r:id="" action="ppaction://ole?verb="/>
          </p:cNvPr>
          <p:cNvGraphicFramePr>
            <a:graphicFrameLocks noChangeAspect="1"/>
          </p:cNvGraphicFramePr>
          <p:nvPr/>
        </p:nvGraphicFramePr>
        <p:xfrm>
          <a:off x="4603750" y="1356360"/>
          <a:ext cx="292100" cy="271780"/>
        </p:xfrm>
        <a:graphic>
          <a:graphicData uri="http://schemas.openxmlformats.org/presentationml/2006/ole">
            <mc:AlternateContent xmlns:mc="http://schemas.openxmlformats.org/markup-compatibility/2006">
              <mc:Choice xmlns:v="urn:schemas-microsoft-com:vml" Requires="v">
                <p:oleObj spid="_x0000_s1025" name="" r:id="rId2" imgW="190500" imgH="177165" progId="Equation.KSEE3">
                  <p:embed/>
                </p:oleObj>
              </mc:Choice>
              <mc:Fallback>
                <p:oleObj name="" r:id="rId2" imgW="190500" imgH="177165" progId="Equation.KSEE3">
                  <p:embed/>
                  <p:pic>
                    <p:nvPicPr>
                      <p:cNvPr id="0" name="图片 1024"/>
                      <p:cNvPicPr/>
                      <p:nvPr/>
                    </p:nvPicPr>
                    <p:blipFill>
                      <a:blip r:embed="rId3"/>
                      <a:stretch>
                        <a:fillRect/>
                      </a:stretch>
                    </p:blipFill>
                    <p:spPr>
                      <a:xfrm>
                        <a:off x="4603750" y="1356360"/>
                        <a:ext cx="292100" cy="271780"/>
                      </a:xfrm>
                      <a:prstGeom prst="rect">
                        <a:avLst/>
                      </a:prstGeom>
                    </p:spPr>
                  </p:pic>
                </p:oleObj>
              </mc:Fallback>
            </mc:AlternateContent>
          </a:graphicData>
        </a:graphic>
      </p:graphicFrame>
      <p:pic>
        <p:nvPicPr>
          <p:cNvPr id="6" name="图片 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99720" y="3613150"/>
            <a:ext cx="8010525" cy="1866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5123"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Hot Tip</a:t>
            </a:r>
            <a:endParaRPr lang="en-US" altLang="zh-CN" dirty="0">
              <a:ea typeface="宋体" panose="02010600030101010101" pitchFamily="2"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538480" y="1493520"/>
            <a:ext cx="8067675" cy="4733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ctr"/>
          <a:p>
            <a:pPr eaLnBrk="1" hangingPunct="1"/>
            <a:r>
              <a:rPr lang="en-US" altLang="zh-CN" dirty="0">
                <a:ea typeface="宋体" panose="02010600030101010101" pitchFamily="2" charset="-122"/>
              </a:rPr>
              <a:t>Table</a:t>
            </a:r>
            <a:endParaRPr lang="en-US" altLang="zh-CN" dirty="0">
              <a:ea typeface="宋体" panose="02010600030101010101" pitchFamily="2"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732790" y="1525270"/>
            <a:ext cx="7420610" cy="3565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页脚占位符 4"/>
          <p:cNvSpPr txBox="1">
            <a:spLocks noGrp="1"/>
          </p:cNvSpPr>
          <p:nvPr/>
        </p:nvSpPr>
        <p:spPr>
          <a:xfrm>
            <a:off x="7162800" y="152400"/>
            <a:ext cx="1752600" cy="228600"/>
          </a:xfrm>
          <a:prstGeom prst="rect">
            <a:avLst/>
          </a:prstGeom>
          <a:noFill/>
          <a:ln w="9525">
            <a:noFill/>
          </a:ln>
        </p:spPr>
        <p:txBody>
          <a:bodyPr/>
          <a:p>
            <a:pPr algn="r" eaLnBrk="1" hangingPunct="1"/>
            <a:r>
              <a:rPr lang="en-US" altLang="zh-CN" sz="1000" dirty="0">
                <a:solidFill>
                  <a:schemeClr val="bg1"/>
                </a:solidFill>
                <a:latin typeface="Verdana" panose="020B0604030504040204" pitchFamily="34" charset="0"/>
                <a:ea typeface="宋体" panose="02010600030101010101" pitchFamily="2" charset="-122"/>
              </a:rPr>
              <a:t>Logo</a:t>
            </a:r>
            <a:endParaRPr lang="en-US" altLang="zh-CN" sz="1000" dirty="0">
              <a:solidFill>
                <a:schemeClr val="bg1"/>
              </a:solidFill>
              <a:latin typeface="Verdana" panose="020B0604030504040204" pitchFamily="34" charset="0"/>
              <a:ea typeface="宋体" panose="02010600030101010101" pitchFamily="2" charset="-122"/>
            </a:endParaRPr>
          </a:p>
        </p:txBody>
      </p:sp>
      <p:sp>
        <p:nvSpPr>
          <p:cNvPr id="10243" name="Rectangle 2"/>
          <p:cNvSpPr>
            <a:spLocks noGrp="1"/>
          </p:cNvSpPr>
          <p:nvPr>
            <p:ph type="title"/>
          </p:nvPr>
        </p:nvSpPr>
        <p:spPr/>
        <p:txBody>
          <a:bodyPr vert="horz" wrap="square" lIns="91440" tIns="45720" rIns="91440" bIns="45720" anchor="ctr"/>
          <a:p>
            <a:pPr eaLnBrk="1" hangingPunct="1"/>
            <a:r>
              <a:rPr lang="en-US" altLang="zh-CN" sz="3600" dirty="0">
                <a:ea typeface="宋体" panose="02010600030101010101" pitchFamily="2" charset="-122"/>
              </a:rPr>
              <a:t>Diagram</a:t>
            </a:r>
            <a:endParaRPr lang="en-US" altLang="zh-CN" sz="2000" dirty="0">
              <a:ea typeface="宋体" panose="02010600030101010101" pitchFamily="2" charset="-122"/>
            </a:endParaRPr>
          </a:p>
        </p:txBody>
      </p:sp>
      <p:sp>
        <p:nvSpPr>
          <p:cNvPr id="10244" name="Line 3"/>
          <p:cNvSpPr/>
          <p:nvPr/>
        </p:nvSpPr>
        <p:spPr>
          <a:xfrm flipH="1">
            <a:off x="873125" y="5621338"/>
            <a:ext cx="1657350" cy="1587"/>
          </a:xfrm>
          <a:prstGeom prst="line">
            <a:avLst/>
          </a:prstGeom>
          <a:ln w="9525" cap="flat" cmpd="sng">
            <a:solidFill>
              <a:schemeClr val="tx1"/>
            </a:solidFill>
            <a:prstDash val="solid"/>
            <a:headEnd type="none" w="med" len="med"/>
            <a:tailEnd type="none" w="med" len="med"/>
          </a:ln>
        </p:spPr>
      </p:sp>
      <p:sp>
        <p:nvSpPr>
          <p:cNvPr id="10245" name="Line 4"/>
          <p:cNvSpPr/>
          <p:nvPr/>
        </p:nvSpPr>
        <p:spPr>
          <a:xfrm flipH="1">
            <a:off x="873125" y="4783138"/>
            <a:ext cx="2438400" cy="0"/>
          </a:xfrm>
          <a:prstGeom prst="line">
            <a:avLst/>
          </a:prstGeom>
          <a:ln w="9525" cap="flat" cmpd="sng">
            <a:solidFill>
              <a:schemeClr val="tx1"/>
            </a:solidFill>
            <a:prstDash val="solid"/>
            <a:headEnd type="none" w="med" len="med"/>
            <a:tailEnd type="none" w="med" len="med"/>
          </a:ln>
        </p:spPr>
      </p:sp>
      <p:sp>
        <p:nvSpPr>
          <p:cNvPr id="10246" name="Line 5"/>
          <p:cNvSpPr/>
          <p:nvPr/>
        </p:nvSpPr>
        <p:spPr>
          <a:xfrm flipH="1">
            <a:off x="873125" y="3952875"/>
            <a:ext cx="3352800" cy="0"/>
          </a:xfrm>
          <a:prstGeom prst="line">
            <a:avLst/>
          </a:prstGeom>
          <a:ln w="9525" cap="flat" cmpd="sng">
            <a:solidFill>
              <a:schemeClr val="tx1"/>
            </a:solidFill>
            <a:prstDash val="solid"/>
            <a:headEnd type="none" w="med" len="med"/>
            <a:tailEnd type="none" w="med" len="med"/>
          </a:ln>
        </p:spPr>
      </p:sp>
      <p:sp>
        <p:nvSpPr>
          <p:cNvPr id="10247" name="Line 6"/>
          <p:cNvSpPr/>
          <p:nvPr/>
        </p:nvSpPr>
        <p:spPr>
          <a:xfrm flipH="1">
            <a:off x="873125" y="3124200"/>
            <a:ext cx="4165600" cy="0"/>
          </a:xfrm>
          <a:prstGeom prst="line">
            <a:avLst/>
          </a:prstGeom>
          <a:ln w="9525" cap="flat" cmpd="sng">
            <a:solidFill>
              <a:schemeClr val="tx1"/>
            </a:solidFill>
            <a:prstDash val="solid"/>
            <a:headEnd type="none" w="med" len="med"/>
            <a:tailEnd type="none" w="med" len="med"/>
          </a:ln>
        </p:spPr>
      </p:sp>
      <p:sp>
        <p:nvSpPr>
          <p:cNvPr id="10248" name="Line 7"/>
          <p:cNvSpPr/>
          <p:nvPr/>
        </p:nvSpPr>
        <p:spPr>
          <a:xfrm flipH="1" flipV="1">
            <a:off x="873125" y="2282825"/>
            <a:ext cx="5033963" cy="0"/>
          </a:xfrm>
          <a:prstGeom prst="line">
            <a:avLst/>
          </a:prstGeom>
          <a:ln w="9525" cap="flat" cmpd="sng">
            <a:solidFill>
              <a:schemeClr val="tx1"/>
            </a:solidFill>
            <a:prstDash val="solid"/>
            <a:headEnd type="none" w="med" len="med"/>
            <a:tailEnd type="none" w="med" len="med"/>
          </a:ln>
        </p:spPr>
      </p:sp>
      <p:sp>
        <p:nvSpPr>
          <p:cNvPr id="10249" name="Line 8"/>
          <p:cNvSpPr/>
          <p:nvPr/>
        </p:nvSpPr>
        <p:spPr>
          <a:xfrm>
            <a:off x="1025525" y="2276475"/>
            <a:ext cx="0" cy="871538"/>
          </a:xfrm>
          <a:prstGeom prst="line">
            <a:avLst/>
          </a:prstGeom>
          <a:ln w="9525" cap="flat" cmpd="sng">
            <a:solidFill>
              <a:schemeClr val="tx1"/>
            </a:solidFill>
            <a:prstDash val="solid"/>
            <a:headEnd type="triangle" w="med" len="med"/>
            <a:tailEnd type="triangle" w="med" len="med"/>
          </a:ln>
        </p:spPr>
      </p:sp>
      <p:sp>
        <p:nvSpPr>
          <p:cNvPr id="10250" name="Line 9"/>
          <p:cNvSpPr/>
          <p:nvPr/>
        </p:nvSpPr>
        <p:spPr>
          <a:xfrm>
            <a:off x="1025525" y="3148013"/>
            <a:ext cx="0" cy="817562"/>
          </a:xfrm>
          <a:prstGeom prst="line">
            <a:avLst/>
          </a:prstGeom>
          <a:ln w="9525" cap="flat" cmpd="sng">
            <a:solidFill>
              <a:schemeClr val="tx1"/>
            </a:solidFill>
            <a:prstDash val="solid"/>
            <a:headEnd type="triangle" w="med" len="med"/>
            <a:tailEnd type="triangle" w="med" len="med"/>
          </a:ln>
        </p:spPr>
      </p:sp>
      <p:sp>
        <p:nvSpPr>
          <p:cNvPr id="10251" name="Line 10"/>
          <p:cNvSpPr/>
          <p:nvPr/>
        </p:nvSpPr>
        <p:spPr>
          <a:xfrm>
            <a:off x="1025525" y="3965575"/>
            <a:ext cx="0" cy="815975"/>
          </a:xfrm>
          <a:prstGeom prst="line">
            <a:avLst/>
          </a:prstGeom>
          <a:ln w="9525" cap="flat" cmpd="sng">
            <a:solidFill>
              <a:schemeClr val="tx1"/>
            </a:solidFill>
            <a:prstDash val="solid"/>
            <a:headEnd type="triangle" w="med" len="med"/>
            <a:tailEnd type="triangle" w="med" len="med"/>
          </a:ln>
        </p:spPr>
      </p:sp>
      <p:sp>
        <p:nvSpPr>
          <p:cNvPr id="10252" name="Line 11"/>
          <p:cNvSpPr/>
          <p:nvPr/>
        </p:nvSpPr>
        <p:spPr>
          <a:xfrm>
            <a:off x="1025525" y="4783138"/>
            <a:ext cx="0" cy="815975"/>
          </a:xfrm>
          <a:prstGeom prst="line">
            <a:avLst/>
          </a:prstGeom>
          <a:ln w="9525" cap="flat" cmpd="sng">
            <a:solidFill>
              <a:schemeClr val="tx1"/>
            </a:solidFill>
            <a:prstDash val="solid"/>
            <a:headEnd type="triangle" w="med" len="med"/>
            <a:tailEnd type="triangle" w="med" len="med"/>
          </a:ln>
        </p:spPr>
      </p:sp>
      <p:sp>
        <p:nvSpPr>
          <p:cNvPr id="10253" name="Text Box 12"/>
          <p:cNvSpPr txBox="1"/>
          <p:nvPr/>
        </p:nvSpPr>
        <p:spPr>
          <a:xfrm>
            <a:off x="1177925" y="2600325"/>
            <a:ext cx="6677025" cy="306705"/>
          </a:xfrm>
          <a:prstGeom prst="rect">
            <a:avLst/>
          </a:prstGeom>
          <a:noFill/>
          <a:ln w="9525">
            <a:noFill/>
          </a:ln>
        </p:spPr>
        <p:txBody>
          <a:bodyPr wrap="none">
            <a:spAutoFit/>
          </a:bodyPr>
          <a:p>
            <a:pPr algn="l"/>
            <a:r>
              <a:rPr lang="en-US" altLang="zh-CN" sz="1400" dirty="0">
                <a:latin typeface="Verdana" panose="020B0604030504040204" pitchFamily="34" charset="0"/>
                <a:ea typeface="宋体" panose="02010600030101010101" pitchFamily="2" charset="-122"/>
              </a:rPr>
              <a:t>VM</a:t>
            </a:r>
            <a:r>
              <a:rPr lang="zh-CN" altLang="en-US" sz="1400" dirty="0">
                <a:latin typeface="Verdana" panose="020B0604030504040204" pitchFamily="34" charset="0"/>
                <a:ea typeface="宋体" panose="02010600030101010101" pitchFamily="2" charset="-122"/>
              </a:rPr>
              <a:t>（顶点合并</a:t>
            </a:r>
            <a:r>
              <a:rPr lang="zh-CN" altLang="en-US" sz="1400" dirty="0">
                <a:latin typeface="Verdana" panose="020B0604030504040204" pitchFamily="34" charset="0"/>
                <a:ea typeface="宋体" panose="02010600030101010101" pitchFamily="2" charset="-122"/>
              </a:rPr>
              <a:t>）</a:t>
            </a:r>
            <a:r>
              <a:rPr lang="en-US" altLang="zh-CN" sz="1400" dirty="0">
                <a:latin typeface="Verdana" panose="020B0604030504040204" pitchFamily="34" charset="0"/>
                <a:ea typeface="宋体" panose="02010600030101010101" pitchFamily="2" charset="-122"/>
              </a:rPr>
              <a:t>算法结合光路跟踪和光子映射，每个光子都用阴影射线连接到相机</a:t>
            </a:r>
            <a:endParaRPr lang="en-US" altLang="zh-CN" sz="1400" dirty="0">
              <a:latin typeface="Verdana" panose="020B0604030504040204" pitchFamily="34" charset="0"/>
              <a:ea typeface="宋体" panose="02010600030101010101" pitchFamily="2" charset="-122"/>
            </a:endParaRPr>
          </a:p>
        </p:txBody>
      </p:sp>
      <p:sp>
        <p:nvSpPr>
          <p:cNvPr id="10254" name="Text Box 13"/>
          <p:cNvSpPr txBox="1"/>
          <p:nvPr/>
        </p:nvSpPr>
        <p:spPr>
          <a:xfrm>
            <a:off x="1177925" y="3295968"/>
            <a:ext cx="6583680" cy="521970"/>
          </a:xfrm>
          <a:prstGeom prst="rect">
            <a:avLst/>
          </a:prstGeom>
          <a:noFill/>
          <a:ln w="9525">
            <a:noFill/>
          </a:ln>
        </p:spPr>
        <p:txBody>
          <a:bodyPr wrap="none">
            <a:spAutoFit/>
          </a:bodyPr>
          <a:p>
            <a:pPr algn="l"/>
            <a:r>
              <a:rPr lang="en-US" altLang="zh-CN" sz="1400" dirty="0">
                <a:latin typeface="Verdana" panose="020B0604030504040204" pitchFamily="34" charset="0"/>
                <a:ea typeface="宋体" panose="02010600030101010101" pitchFamily="2" charset="-122"/>
              </a:rPr>
              <a:t>除了第一个顶点外，在每个顶点处执行相机路径估计密度，基于在每个光源发射的</a:t>
            </a:r>
            <a:endParaRPr lang="en-US" altLang="zh-CN" sz="1400" dirty="0">
              <a:latin typeface="Verdana" panose="020B0604030504040204" pitchFamily="34" charset="0"/>
              <a:ea typeface="宋体" panose="02010600030101010101" pitchFamily="2" charset="-122"/>
            </a:endParaRPr>
          </a:p>
          <a:p>
            <a:pPr algn="l"/>
            <a:r>
              <a:rPr lang="en-US" altLang="zh-CN" sz="1400" dirty="0">
                <a:latin typeface="Verdana" panose="020B0604030504040204" pitchFamily="34" charset="0"/>
                <a:ea typeface="宋体" panose="02010600030101010101" pitchFamily="2" charset="-122"/>
              </a:rPr>
              <a:t>光子的MIS加权图像贡献的发射分布</a:t>
            </a:r>
            <a:r>
              <a:rPr lang="zh-CN" altLang="en-US" sz="1400" dirty="0">
                <a:latin typeface="Verdana" panose="020B0604030504040204" pitchFamily="34" charset="0"/>
                <a:ea typeface="宋体" panose="02010600030101010101" pitchFamily="2" charset="-122"/>
              </a:rPr>
              <a:t>，称为：</a:t>
            </a:r>
            <a:r>
              <a:rPr lang="en-US" altLang="zh-CN" sz="1400" dirty="0">
                <a:latin typeface="Verdana" panose="020B0604030504040204" pitchFamily="34" charset="0"/>
                <a:ea typeface="宋体" panose="02010600030101010101" pitchFamily="2" charset="-122"/>
              </a:rPr>
              <a:t>VM+EG</a:t>
            </a:r>
            <a:r>
              <a:rPr lang="zh-CN" altLang="en-US" sz="1400" dirty="0">
                <a:latin typeface="Verdana" panose="020B0604030504040204" pitchFamily="34" charset="0"/>
                <a:ea typeface="宋体" panose="02010600030101010101" pitchFamily="2" charset="-122"/>
              </a:rPr>
              <a:t>的</a:t>
            </a:r>
            <a:r>
              <a:rPr lang="en-US" altLang="zh-CN" sz="1400" dirty="0">
                <a:latin typeface="Verdana" panose="020B0604030504040204" pitchFamily="34" charset="0"/>
                <a:ea typeface="宋体" panose="02010600030101010101" pitchFamily="2" charset="-122"/>
              </a:rPr>
              <a:t>VM</a:t>
            </a:r>
            <a:r>
              <a:rPr lang="zh-CN" altLang="en-US" sz="1400" dirty="0">
                <a:latin typeface="Verdana" panose="020B0604030504040204" pitchFamily="34" charset="0"/>
                <a:ea typeface="宋体" panose="02010600030101010101" pitchFamily="2" charset="-122"/>
              </a:rPr>
              <a:t>算法</a:t>
            </a:r>
            <a:endParaRPr lang="zh-CN" altLang="en-US" sz="1400" dirty="0">
              <a:latin typeface="Verdana" panose="020B0604030504040204" pitchFamily="34" charset="0"/>
              <a:ea typeface="宋体" panose="02010600030101010101" pitchFamily="2" charset="-122"/>
            </a:endParaRPr>
          </a:p>
        </p:txBody>
      </p:sp>
      <p:sp>
        <p:nvSpPr>
          <p:cNvPr id="10255" name="Text Box 14"/>
          <p:cNvSpPr txBox="1"/>
          <p:nvPr/>
        </p:nvSpPr>
        <p:spPr>
          <a:xfrm>
            <a:off x="1177925" y="4291013"/>
            <a:ext cx="5238115" cy="306705"/>
          </a:xfrm>
          <a:prstGeom prst="rect">
            <a:avLst/>
          </a:prstGeom>
          <a:noFill/>
          <a:ln w="9525">
            <a:noFill/>
          </a:ln>
        </p:spPr>
        <p:txBody>
          <a:bodyPr wrap="none">
            <a:spAutoFit/>
          </a:bodyPr>
          <a:p>
            <a:pPr algn="l"/>
            <a:r>
              <a:rPr lang="zh-CN" altLang="en-US" sz="1400" dirty="0">
                <a:latin typeface="Verdana" panose="020B0604030504040204" pitchFamily="34" charset="0"/>
                <a:ea typeface="宋体" panose="02010600030101010101" pitchFamily="2" charset="-122"/>
              </a:rPr>
              <a:t>将上述算法结合有用性</a:t>
            </a:r>
            <a:r>
              <a:rPr lang="en-US" altLang="zh-CN" sz="1400" dirty="0">
                <a:latin typeface="Verdana" panose="020B0604030504040204" pitchFamily="34" charset="0"/>
                <a:ea typeface="宋体" panose="02010600030101010101" pitchFamily="2" charset="-122"/>
              </a:rPr>
              <a:t>U</a:t>
            </a:r>
            <a:r>
              <a:rPr lang="zh-CN" altLang="en-US" sz="1400" dirty="0">
                <a:latin typeface="Verdana" panose="020B0604030504040204" pitchFamily="34" charset="0"/>
                <a:ea typeface="宋体" panose="02010600030101010101" pitchFamily="2" charset="-122"/>
              </a:rPr>
              <a:t>的度量，得到最终算法：</a:t>
            </a:r>
            <a:r>
              <a:rPr lang="en-US" altLang="zh-CN" sz="1400" dirty="0">
                <a:latin typeface="Verdana" panose="020B0604030504040204" pitchFamily="34" charset="0"/>
                <a:ea typeface="宋体" panose="02010600030101010101" pitchFamily="2" charset="-122"/>
              </a:rPr>
              <a:t>VM + EG + U</a:t>
            </a:r>
            <a:endParaRPr lang="en-US" altLang="zh-CN" sz="1400" dirty="0">
              <a:latin typeface="Verdana" panose="020B0604030504040204" pitchFamily="34" charset="0"/>
              <a:ea typeface="宋体" panose="02010600030101010101" pitchFamily="2" charset="-122"/>
            </a:endParaRPr>
          </a:p>
        </p:txBody>
      </p:sp>
      <p:sp>
        <p:nvSpPr>
          <p:cNvPr id="10256" name="Text Box 15"/>
          <p:cNvSpPr txBox="1"/>
          <p:nvPr/>
        </p:nvSpPr>
        <p:spPr>
          <a:xfrm>
            <a:off x="1177925" y="5097463"/>
            <a:ext cx="2138680" cy="306705"/>
          </a:xfrm>
          <a:prstGeom prst="rect">
            <a:avLst/>
          </a:prstGeom>
          <a:noFill/>
          <a:ln w="9525">
            <a:noFill/>
          </a:ln>
        </p:spPr>
        <p:txBody>
          <a:bodyPr wrap="none">
            <a:spAutoFit/>
          </a:bodyPr>
          <a:p>
            <a:r>
              <a:rPr lang="zh-CN" altLang="en-US" sz="1400" dirty="0">
                <a:latin typeface="Verdana" panose="020B0604030504040204" pitchFamily="34" charset="0"/>
                <a:ea typeface="宋体" panose="02010600030101010101" pitchFamily="2" charset="-122"/>
              </a:rPr>
              <a:t>算法的伪代码展示如下：</a:t>
            </a:r>
            <a:endParaRPr lang="zh-CN" altLang="en-US" sz="1400" dirty="0">
              <a:latin typeface="Verdana" panose="020B060403050404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24美金的ppt模板">
  <a:themeElements>
    <a:clrScheme name="24美金的ppt模板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24美金的ppt模板">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4美金的ppt模板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24美金的ppt模板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24美金的ppt模板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1">
  <a:themeElements>
    <a:clrScheme name="1_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1_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1_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1_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24美金的ppt模板">
  <a:themeElements>
    <a:clrScheme name="24美金的ppt模板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24美金的ppt模板">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4美金的ppt模板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24美金的ppt模板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24美金的ppt模板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24美金的ppt模板</Template>
  <TotalTime>0</TotalTime>
  <Words>1598</Words>
  <Application>WPS 演示</Application>
  <PresentationFormat>全屏显示(4:3)</PresentationFormat>
  <Paragraphs>124</Paragraphs>
  <Slides>14</Slides>
  <Notes>0</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14</vt:i4>
      </vt:variant>
    </vt:vector>
  </HeadingPairs>
  <TitlesOfParts>
    <vt:vector size="29" baseType="lpstr">
      <vt:lpstr>Arial</vt:lpstr>
      <vt:lpstr>宋体</vt:lpstr>
      <vt:lpstr>Wingdings</vt:lpstr>
      <vt:lpstr>Verdana</vt:lpstr>
      <vt:lpstr>方正兰亭超细黑简体</vt:lpstr>
      <vt:lpstr>楷体</vt:lpstr>
      <vt:lpstr>微软雅黑</vt:lpstr>
      <vt:lpstr>Arial Unicode MS</vt:lpstr>
      <vt:lpstr>Calibri</vt:lpstr>
      <vt:lpstr>Times New Roman</vt:lpstr>
      <vt:lpstr>24美金的ppt模板</vt:lpstr>
      <vt:lpstr>1_01</vt:lpstr>
      <vt:lpstr>1_24美金的ppt模板</vt:lpstr>
      <vt:lpstr>Equation.KSEE3</vt:lpstr>
      <vt:lpstr>Equation.KSEE3</vt:lpstr>
      <vt:lpstr>利用轻量级光子映射 进行高效的焦散处理</vt:lpstr>
      <vt:lpstr>1.引言与介绍</vt:lpstr>
      <vt:lpstr>2.算法介绍</vt:lpstr>
      <vt:lpstr> 2.算法介绍</vt:lpstr>
      <vt:lpstr>Diagram</vt:lpstr>
      <vt:lpstr>Diagram</vt:lpstr>
      <vt:lpstr>Hot Tip</vt:lpstr>
      <vt:lpstr>Table</vt:lpstr>
      <vt:lpstr>Diagram</vt:lpstr>
      <vt:lpstr>Diagram</vt:lpstr>
      <vt:lpstr>Table</vt:lpstr>
      <vt:lpstr>Diagram</vt:lpstr>
      <vt:lpstr>Diagram</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素材ppt模板,三联素材</dc:title>
  <dc:creator>素材ppt模板,三联素材</dc:creator>
  <cp:lastModifiedBy>只不知</cp:lastModifiedBy>
  <cp:revision>11</cp:revision>
  <dcterms:created xsi:type="dcterms:W3CDTF">2011-11-09T08:54:00Z</dcterms:created>
  <dcterms:modified xsi:type="dcterms:W3CDTF">2018-12-20T13:00:00Z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y fmtid="{D5CDD505-2E9C-101B-9397-08002B2CF9AE}" pid="3" name="KSORubyTemplateID">
    <vt:lpwstr>8</vt:lpwstr>
  </property>
</Properties>
</file>