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8" r:id="rId3"/>
    <p:sldId id="263" r:id="rId4"/>
    <p:sldId id="266" r:id="rId5"/>
    <p:sldId id="265" r:id="rId6"/>
    <p:sldId id="267" r:id="rId7"/>
    <p:sldId id="268" r:id="rId8"/>
    <p:sldId id="269" r:id="rId9"/>
    <p:sldId id="270" r:id="rId1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58" y="197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3092A-40A1-4330-8CEA-57E0432DEC1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4164D8-0AA2-4608-9887-6DE582193AE6}">
      <dgm:prSet phldrT="[文本]"/>
      <dgm:spPr/>
      <dgm:t>
        <a:bodyPr/>
        <a:lstStyle/>
        <a:p>
          <a:r>
            <a:rPr lang="zh-CN" altLang="en-US" dirty="0"/>
            <a:t>扫描</a:t>
          </a:r>
        </a:p>
      </dgm:t>
    </dgm:pt>
    <dgm:pt modelId="{BB77E1E3-9D45-4B8D-8CFE-8551CEADE927}" type="parTrans" cxnId="{C45745ED-5B57-4068-845B-8C8F1B133E9D}">
      <dgm:prSet/>
      <dgm:spPr/>
      <dgm:t>
        <a:bodyPr/>
        <a:lstStyle/>
        <a:p>
          <a:endParaRPr lang="zh-CN" altLang="en-US"/>
        </a:p>
      </dgm:t>
    </dgm:pt>
    <dgm:pt modelId="{B47D0BC7-0FEE-4F41-9580-4B5A91E849F0}" type="sibTrans" cxnId="{C45745ED-5B57-4068-845B-8C8F1B133E9D}">
      <dgm:prSet/>
      <dgm:spPr/>
      <dgm:t>
        <a:bodyPr/>
        <a:lstStyle/>
        <a:p>
          <a:endParaRPr lang="zh-CN" altLang="en-US"/>
        </a:p>
      </dgm:t>
    </dgm:pt>
    <dgm:pt modelId="{43744E97-0D35-478F-A32E-998B69C972F8}">
      <dgm:prSet phldrT="[文本]" custT="1"/>
      <dgm:spPr/>
      <dgm:t>
        <a:bodyPr/>
        <a:lstStyle/>
        <a:p>
          <a:r>
            <a:rPr lang="zh-CN" altLang="en-US" sz="2000" u="sng" dirty="0"/>
            <a:t>识别提取结构线</a:t>
          </a:r>
        </a:p>
      </dgm:t>
    </dgm:pt>
    <dgm:pt modelId="{F6FFB5D7-B7C1-4204-A3C3-DC1BDA20D300}" type="parTrans" cxnId="{4BB13897-163A-47AC-BF1F-9B1E77F70C54}">
      <dgm:prSet/>
      <dgm:spPr/>
      <dgm:t>
        <a:bodyPr/>
        <a:lstStyle/>
        <a:p>
          <a:endParaRPr lang="zh-CN" altLang="en-US"/>
        </a:p>
      </dgm:t>
    </dgm:pt>
    <dgm:pt modelId="{D4113447-9341-4667-9565-ED4D32732271}" type="sibTrans" cxnId="{4BB13897-163A-47AC-BF1F-9B1E77F70C54}">
      <dgm:prSet/>
      <dgm:spPr/>
      <dgm:t>
        <a:bodyPr/>
        <a:lstStyle/>
        <a:p>
          <a:endParaRPr lang="zh-CN" altLang="en-US"/>
        </a:p>
      </dgm:t>
    </dgm:pt>
    <dgm:pt modelId="{F02C556E-AF0D-4DBF-9BB5-94A9FC989ABC}">
      <dgm:prSet phldrT="[文本]"/>
      <dgm:spPr/>
      <dgm:t>
        <a:bodyPr/>
        <a:lstStyle/>
        <a:p>
          <a:r>
            <a:rPr lang="zh-CN" altLang="en-US" dirty="0"/>
            <a:t>语义处理</a:t>
          </a:r>
        </a:p>
      </dgm:t>
    </dgm:pt>
    <dgm:pt modelId="{63A7E6A8-7653-4AC8-BF57-3659B8314F32}" type="parTrans" cxnId="{40397F4F-F32D-4111-8C70-17D36437B25C}">
      <dgm:prSet/>
      <dgm:spPr/>
      <dgm:t>
        <a:bodyPr/>
        <a:lstStyle/>
        <a:p>
          <a:endParaRPr lang="zh-CN" altLang="en-US"/>
        </a:p>
      </dgm:t>
    </dgm:pt>
    <dgm:pt modelId="{0758786F-2502-4036-850B-9F55E29D66D4}" type="sibTrans" cxnId="{40397F4F-F32D-4111-8C70-17D36437B25C}">
      <dgm:prSet/>
      <dgm:spPr/>
      <dgm:t>
        <a:bodyPr/>
        <a:lstStyle/>
        <a:p>
          <a:endParaRPr lang="zh-CN" altLang="en-US"/>
        </a:p>
      </dgm:t>
    </dgm:pt>
    <dgm:pt modelId="{6DDB440B-3626-4E05-A465-42A4FD4117B1}">
      <dgm:prSet phldrT="[文本]"/>
      <dgm:spPr/>
      <dgm:t>
        <a:bodyPr/>
        <a:lstStyle/>
        <a:p>
          <a:r>
            <a:rPr lang="zh-CN" altLang="en-US" dirty="0"/>
            <a:t>修改、着色</a:t>
          </a:r>
        </a:p>
      </dgm:t>
    </dgm:pt>
    <dgm:pt modelId="{34EF0778-D8EE-4B51-B505-5A68487A5617}" type="parTrans" cxnId="{0AAE9DBA-E7B0-4FFD-940A-3EF3DBD4F98E}">
      <dgm:prSet/>
      <dgm:spPr/>
      <dgm:t>
        <a:bodyPr/>
        <a:lstStyle/>
        <a:p>
          <a:endParaRPr lang="zh-CN" altLang="en-US"/>
        </a:p>
      </dgm:t>
    </dgm:pt>
    <dgm:pt modelId="{AB11D2A9-5280-48E7-A280-A8CAD564A253}" type="sibTrans" cxnId="{0AAE9DBA-E7B0-4FFD-940A-3EF3DBD4F98E}">
      <dgm:prSet/>
      <dgm:spPr/>
      <dgm:t>
        <a:bodyPr/>
        <a:lstStyle/>
        <a:p>
          <a:endParaRPr lang="zh-CN" altLang="en-US"/>
        </a:p>
      </dgm:t>
    </dgm:pt>
    <dgm:pt modelId="{0AE8D3F6-833A-4FAB-9ED1-E4E3D885F3DC}" type="pres">
      <dgm:prSet presAssocID="{80C3092A-40A1-4330-8CEA-57E0432DEC1F}" presName="rootnode" presStyleCnt="0">
        <dgm:presLayoutVars>
          <dgm:chMax/>
          <dgm:chPref/>
          <dgm:dir/>
          <dgm:animLvl val="lvl"/>
        </dgm:presLayoutVars>
      </dgm:prSet>
      <dgm:spPr/>
    </dgm:pt>
    <dgm:pt modelId="{D9B1E395-C070-4750-AD20-48FBC4080E0F}" type="pres">
      <dgm:prSet presAssocID="{C04164D8-0AA2-4608-9887-6DE582193AE6}" presName="composite" presStyleCnt="0"/>
      <dgm:spPr/>
    </dgm:pt>
    <dgm:pt modelId="{1393F20E-C6CB-4EAF-A84C-32F5DA50BDF3}" type="pres">
      <dgm:prSet presAssocID="{C04164D8-0AA2-4608-9887-6DE582193AE6}" presName="bentUpArrow1" presStyleLbl="alignImgPlace1" presStyleIdx="0" presStyleCnt="2" custScaleX="74360" custScaleY="37420" custLinFactNeighborX="-19731" custLinFactNeighborY="-56406"/>
      <dgm:spPr/>
    </dgm:pt>
    <dgm:pt modelId="{5F539D03-1663-42AB-946C-7DE876775DDF}" type="pres">
      <dgm:prSet presAssocID="{C04164D8-0AA2-4608-9887-6DE582193AE6}" presName="ParentText" presStyleLbl="node1" presStyleIdx="0" presStyleCnt="3" custScaleX="96304" custScaleY="25180" custLinFactNeighborX="-27666" custLinFactNeighborY="8256">
        <dgm:presLayoutVars>
          <dgm:chMax val="1"/>
          <dgm:chPref val="1"/>
          <dgm:bulletEnabled val="1"/>
        </dgm:presLayoutVars>
      </dgm:prSet>
      <dgm:spPr/>
    </dgm:pt>
    <dgm:pt modelId="{2163D0BE-013C-4246-9205-08CE548562F7}" type="pres">
      <dgm:prSet presAssocID="{C04164D8-0AA2-4608-9887-6DE582193AE6}" presName="ChildText" presStyleLbl="revTx" presStyleIdx="0" presStyleCnt="2" custScaleX="152326" custScaleY="45109" custLinFactX="20738" custLinFactNeighborX="100000" custLinFactNeighborY="67338">
        <dgm:presLayoutVars>
          <dgm:chMax val="0"/>
          <dgm:chPref val="0"/>
          <dgm:bulletEnabled val="1"/>
        </dgm:presLayoutVars>
      </dgm:prSet>
      <dgm:spPr/>
    </dgm:pt>
    <dgm:pt modelId="{696DE7BC-955A-4B3D-8A99-3097C28632F9}" type="pres">
      <dgm:prSet presAssocID="{B47D0BC7-0FEE-4F41-9580-4B5A91E849F0}" presName="sibTrans" presStyleCnt="0"/>
      <dgm:spPr/>
    </dgm:pt>
    <dgm:pt modelId="{E40C1A3D-735B-46DC-A9DA-5858C074FCBA}" type="pres">
      <dgm:prSet presAssocID="{F02C556E-AF0D-4DBF-9BB5-94A9FC989ABC}" presName="composite" presStyleCnt="0"/>
      <dgm:spPr/>
    </dgm:pt>
    <dgm:pt modelId="{8F73362A-A859-464A-9619-6373502248D6}" type="pres">
      <dgm:prSet presAssocID="{F02C556E-AF0D-4DBF-9BB5-94A9FC989ABC}" presName="bentUpArrow1" presStyleLbl="alignImgPlace1" presStyleIdx="1" presStyleCnt="2" custScaleX="74344" custScaleY="38111" custLinFactNeighborX="-3706" custLinFactNeighborY="-88330"/>
      <dgm:spPr/>
    </dgm:pt>
    <dgm:pt modelId="{34E0CFDA-7243-45D4-A208-CAC7A40211D6}" type="pres">
      <dgm:prSet presAssocID="{F02C556E-AF0D-4DBF-9BB5-94A9FC989ABC}" presName="ParentText" presStyleLbl="node1" presStyleIdx="1" presStyleCnt="3" custScaleX="96846" custScaleY="27888" custLinFactNeighborX="-19955" custLinFactNeighborY="-23625">
        <dgm:presLayoutVars>
          <dgm:chMax val="1"/>
          <dgm:chPref val="1"/>
          <dgm:bulletEnabled val="1"/>
        </dgm:presLayoutVars>
      </dgm:prSet>
      <dgm:spPr/>
    </dgm:pt>
    <dgm:pt modelId="{88E622B2-730A-4DD9-BB04-318D907BEA44}" type="pres">
      <dgm:prSet presAssocID="{F02C556E-AF0D-4DBF-9BB5-94A9FC989ABC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5F5311D-0C41-4147-9643-A45A0AC2A003}" type="pres">
      <dgm:prSet presAssocID="{0758786F-2502-4036-850B-9F55E29D66D4}" presName="sibTrans" presStyleCnt="0"/>
      <dgm:spPr/>
    </dgm:pt>
    <dgm:pt modelId="{11F3848C-A321-45C3-A8E3-E16D0084F602}" type="pres">
      <dgm:prSet presAssocID="{6DDB440B-3626-4E05-A465-42A4FD4117B1}" presName="composite" presStyleCnt="0"/>
      <dgm:spPr/>
    </dgm:pt>
    <dgm:pt modelId="{9F59271A-3CEA-43F7-A3F4-2887FD73209A}" type="pres">
      <dgm:prSet presAssocID="{6DDB440B-3626-4E05-A465-42A4FD4117B1}" presName="ParentText" presStyleLbl="node1" presStyleIdx="2" presStyleCnt="3" custScaleX="96846" custScaleY="27888" custLinFactNeighborX="-11370" custLinFactNeighborY="-24916">
        <dgm:presLayoutVars>
          <dgm:chMax val="1"/>
          <dgm:chPref val="1"/>
          <dgm:bulletEnabled val="1"/>
        </dgm:presLayoutVars>
      </dgm:prSet>
      <dgm:spPr/>
    </dgm:pt>
  </dgm:ptLst>
  <dgm:cxnLst>
    <dgm:cxn modelId="{E77AF01D-733E-4CDF-9A25-8EF7C6D665DA}" type="presOf" srcId="{C04164D8-0AA2-4608-9887-6DE582193AE6}" destId="{5F539D03-1663-42AB-946C-7DE876775DDF}" srcOrd="0" destOrd="0" presId="urn:microsoft.com/office/officeart/2005/8/layout/StepDownProcess"/>
    <dgm:cxn modelId="{4DB48E30-63E7-4E11-A009-D50AA28B096F}" type="presOf" srcId="{6DDB440B-3626-4E05-A465-42A4FD4117B1}" destId="{9F59271A-3CEA-43F7-A3F4-2887FD73209A}" srcOrd="0" destOrd="0" presId="urn:microsoft.com/office/officeart/2005/8/layout/StepDownProcess"/>
    <dgm:cxn modelId="{249ECF3B-9407-4488-8F5F-635BEEC0C974}" type="presOf" srcId="{43744E97-0D35-478F-A32E-998B69C972F8}" destId="{2163D0BE-013C-4246-9205-08CE548562F7}" srcOrd="0" destOrd="0" presId="urn:microsoft.com/office/officeart/2005/8/layout/StepDownProcess"/>
    <dgm:cxn modelId="{91783E69-3F3B-4471-9F76-B146C18EA8C0}" type="presOf" srcId="{F02C556E-AF0D-4DBF-9BB5-94A9FC989ABC}" destId="{34E0CFDA-7243-45D4-A208-CAC7A40211D6}" srcOrd="0" destOrd="0" presId="urn:microsoft.com/office/officeart/2005/8/layout/StepDownProcess"/>
    <dgm:cxn modelId="{40397F4F-F32D-4111-8C70-17D36437B25C}" srcId="{80C3092A-40A1-4330-8CEA-57E0432DEC1F}" destId="{F02C556E-AF0D-4DBF-9BB5-94A9FC989ABC}" srcOrd="1" destOrd="0" parTransId="{63A7E6A8-7653-4AC8-BF57-3659B8314F32}" sibTransId="{0758786F-2502-4036-850B-9F55E29D66D4}"/>
    <dgm:cxn modelId="{4BB13897-163A-47AC-BF1F-9B1E77F70C54}" srcId="{C04164D8-0AA2-4608-9887-6DE582193AE6}" destId="{43744E97-0D35-478F-A32E-998B69C972F8}" srcOrd="0" destOrd="0" parTransId="{F6FFB5D7-B7C1-4204-A3C3-DC1BDA20D300}" sibTransId="{D4113447-9341-4667-9565-ED4D32732271}"/>
    <dgm:cxn modelId="{B2DC43A9-D00B-4497-A33A-4358B4CF942C}" type="presOf" srcId="{80C3092A-40A1-4330-8CEA-57E0432DEC1F}" destId="{0AE8D3F6-833A-4FAB-9ED1-E4E3D885F3DC}" srcOrd="0" destOrd="0" presId="urn:microsoft.com/office/officeart/2005/8/layout/StepDownProcess"/>
    <dgm:cxn modelId="{0AAE9DBA-E7B0-4FFD-940A-3EF3DBD4F98E}" srcId="{80C3092A-40A1-4330-8CEA-57E0432DEC1F}" destId="{6DDB440B-3626-4E05-A465-42A4FD4117B1}" srcOrd="2" destOrd="0" parTransId="{34EF0778-D8EE-4B51-B505-5A68487A5617}" sibTransId="{AB11D2A9-5280-48E7-A280-A8CAD564A253}"/>
    <dgm:cxn modelId="{C45745ED-5B57-4068-845B-8C8F1B133E9D}" srcId="{80C3092A-40A1-4330-8CEA-57E0432DEC1F}" destId="{C04164D8-0AA2-4608-9887-6DE582193AE6}" srcOrd="0" destOrd="0" parTransId="{BB77E1E3-9D45-4B8D-8CFE-8551CEADE927}" sibTransId="{B47D0BC7-0FEE-4F41-9580-4B5A91E849F0}"/>
    <dgm:cxn modelId="{D73F5175-4964-41EC-9F37-41D74FE1FC60}" type="presParOf" srcId="{0AE8D3F6-833A-4FAB-9ED1-E4E3D885F3DC}" destId="{D9B1E395-C070-4750-AD20-48FBC4080E0F}" srcOrd="0" destOrd="0" presId="urn:microsoft.com/office/officeart/2005/8/layout/StepDownProcess"/>
    <dgm:cxn modelId="{0CE46DE7-7EB0-41AD-8A98-B10E698C63F0}" type="presParOf" srcId="{D9B1E395-C070-4750-AD20-48FBC4080E0F}" destId="{1393F20E-C6CB-4EAF-A84C-32F5DA50BDF3}" srcOrd="0" destOrd="0" presId="urn:microsoft.com/office/officeart/2005/8/layout/StepDownProcess"/>
    <dgm:cxn modelId="{A7B70BCC-C5C4-4C2D-83E2-894A9872ACF6}" type="presParOf" srcId="{D9B1E395-C070-4750-AD20-48FBC4080E0F}" destId="{5F539D03-1663-42AB-946C-7DE876775DDF}" srcOrd="1" destOrd="0" presId="urn:microsoft.com/office/officeart/2005/8/layout/StepDownProcess"/>
    <dgm:cxn modelId="{6E7BBA49-B179-4DFF-9C70-59559B54467F}" type="presParOf" srcId="{D9B1E395-C070-4750-AD20-48FBC4080E0F}" destId="{2163D0BE-013C-4246-9205-08CE548562F7}" srcOrd="2" destOrd="0" presId="urn:microsoft.com/office/officeart/2005/8/layout/StepDownProcess"/>
    <dgm:cxn modelId="{745AA590-7367-4189-9BFC-67EB3B7C6A32}" type="presParOf" srcId="{0AE8D3F6-833A-4FAB-9ED1-E4E3D885F3DC}" destId="{696DE7BC-955A-4B3D-8A99-3097C28632F9}" srcOrd="1" destOrd="0" presId="urn:microsoft.com/office/officeart/2005/8/layout/StepDownProcess"/>
    <dgm:cxn modelId="{3837B6CD-F5AA-4F11-B2CE-18335E15A150}" type="presParOf" srcId="{0AE8D3F6-833A-4FAB-9ED1-E4E3D885F3DC}" destId="{E40C1A3D-735B-46DC-A9DA-5858C074FCBA}" srcOrd="2" destOrd="0" presId="urn:microsoft.com/office/officeart/2005/8/layout/StepDownProcess"/>
    <dgm:cxn modelId="{54D15B98-3615-4E15-A429-A98B86B40317}" type="presParOf" srcId="{E40C1A3D-735B-46DC-A9DA-5858C074FCBA}" destId="{8F73362A-A859-464A-9619-6373502248D6}" srcOrd="0" destOrd="0" presId="urn:microsoft.com/office/officeart/2005/8/layout/StepDownProcess"/>
    <dgm:cxn modelId="{B4ACDFA0-47AD-40EF-BA49-F24B67E1872F}" type="presParOf" srcId="{E40C1A3D-735B-46DC-A9DA-5858C074FCBA}" destId="{34E0CFDA-7243-45D4-A208-CAC7A40211D6}" srcOrd="1" destOrd="0" presId="urn:microsoft.com/office/officeart/2005/8/layout/StepDownProcess"/>
    <dgm:cxn modelId="{71EB18C1-139A-4410-8988-E97A169EF651}" type="presParOf" srcId="{E40C1A3D-735B-46DC-A9DA-5858C074FCBA}" destId="{88E622B2-730A-4DD9-BB04-318D907BEA44}" srcOrd="2" destOrd="0" presId="urn:microsoft.com/office/officeart/2005/8/layout/StepDownProcess"/>
    <dgm:cxn modelId="{998775D1-7297-4E33-A69C-056454A554C3}" type="presParOf" srcId="{0AE8D3F6-833A-4FAB-9ED1-E4E3D885F3DC}" destId="{35F5311D-0C41-4147-9643-A45A0AC2A003}" srcOrd="3" destOrd="0" presId="urn:microsoft.com/office/officeart/2005/8/layout/StepDownProcess"/>
    <dgm:cxn modelId="{BED741F8-96D8-428E-A926-E08E384C5D81}" type="presParOf" srcId="{0AE8D3F6-833A-4FAB-9ED1-E4E3D885F3DC}" destId="{11F3848C-A321-45C3-A8E3-E16D0084F602}" srcOrd="4" destOrd="0" presId="urn:microsoft.com/office/officeart/2005/8/layout/StepDownProcess"/>
    <dgm:cxn modelId="{D6D2CBFB-C674-41DB-A02C-669A17E86141}" type="presParOf" srcId="{11F3848C-A321-45C3-A8E3-E16D0084F602}" destId="{9F59271A-3CEA-43F7-A3F4-2887FD73209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3F20E-C6CB-4EAF-A84C-32F5DA50BDF3}">
      <dsp:nvSpPr>
        <dsp:cNvPr id="0" name=""/>
        <dsp:cNvSpPr/>
      </dsp:nvSpPr>
      <dsp:spPr>
        <a:xfrm rot="5400000">
          <a:off x="1315642" y="564378"/>
          <a:ext cx="594417" cy="13447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39D03-1663-42AB-946C-7DE876775DDF}">
      <dsp:nvSpPr>
        <dsp:cNvPr id="0" name=""/>
        <dsp:cNvSpPr/>
      </dsp:nvSpPr>
      <dsp:spPr>
        <a:xfrm>
          <a:off x="64170" y="322428"/>
          <a:ext cx="2575265" cy="47131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扫描</a:t>
          </a:r>
        </a:p>
      </dsp:txBody>
      <dsp:txXfrm>
        <a:off x="87182" y="345440"/>
        <a:ext cx="2529241" cy="425291"/>
      </dsp:txXfrm>
    </dsp:sp>
    <dsp:sp modelId="{2163D0BE-013C-4246-9205-08CE548562F7}">
      <dsp:nvSpPr>
        <dsp:cNvPr id="0" name=""/>
        <dsp:cNvSpPr/>
      </dsp:nvSpPr>
      <dsp:spPr>
        <a:xfrm>
          <a:off x="5268046" y="1080116"/>
          <a:ext cx="2962567" cy="682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u="sng" kern="1200" dirty="0"/>
            <a:t>识别提取结构线</a:t>
          </a:r>
        </a:p>
      </dsp:txBody>
      <dsp:txXfrm>
        <a:off x="5268046" y="1080116"/>
        <a:ext cx="2962567" cy="682435"/>
      </dsp:txXfrm>
    </dsp:sp>
    <dsp:sp modelId="{8F73362A-A859-464A-9619-6373502248D6}">
      <dsp:nvSpPr>
        <dsp:cNvPr id="0" name=""/>
        <dsp:cNvSpPr/>
      </dsp:nvSpPr>
      <dsp:spPr>
        <a:xfrm rot="5400000">
          <a:off x="4044842" y="1484481"/>
          <a:ext cx="605393" cy="1344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0CFDA-7243-45D4-A208-CAC7A40211D6}">
      <dsp:nvSpPr>
        <dsp:cNvPr id="0" name=""/>
        <dsp:cNvSpPr/>
      </dsp:nvSpPr>
      <dsp:spPr>
        <a:xfrm>
          <a:off x="2708007" y="1127412"/>
          <a:ext cx="2589759" cy="5220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语义处理</a:t>
          </a:r>
        </a:p>
      </dsp:txBody>
      <dsp:txXfrm>
        <a:off x="2733494" y="1152899"/>
        <a:ext cx="2538785" cy="471029"/>
      </dsp:txXfrm>
    </dsp:sp>
    <dsp:sp modelId="{88E622B2-730A-4DD9-BB04-318D907BEA44}">
      <dsp:nvSpPr>
        <dsp:cNvPr id="0" name=""/>
        <dsp:cNvSpPr/>
      </dsp:nvSpPr>
      <dsp:spPr>
        <a:xfrm>
          <a:off x="5873554" y="1073248"/>
          <a:ext cx="1944886" cy="151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9271A-3CEA-43F7-A3F4-2887FD73209A}">
      <dsp:nvSpPr>
        <dsp:cNvPr id="0" name=""/>
        <dsp:cNvSpPr/>
      </dsp:nvSpPr>
      <dsp:spPr>
        <a:xfrm>
          <a:off x="5375215" y="2039434"/>
          <a:ext cx="2589759" cy="5220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修改、着色</a:t>
          </a:r>
        </a:p>
      </dsp:txBody>
      <dsp:txXfrm>
        <a:off x="5400702" y="2064921"/>
        <a:ext cx="2538785" cy="471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FC14F1-E652-4A8A-9CA0-2A2EF13A1FC0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2018年12月25日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F121B9E-0500-40DA-93B2-361AFDE132B1}" type="datetime2">
              <a:rPr lang="zh-CN" altLang="en-US" smtClean="0"/>
              <a:pPr/>
              <a:t>2018年12月25日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2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1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3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5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55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4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3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46613" y="6356351"/>
            <a:ext cx="1271296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0E836E-7184-4701-BD96-6433BDFB96BB}" type="datetime2">
              <a:rPr lang="zh-CN" altLang="en-US" smtClean="0"/>
              <a:pPr/>
              <a:t>2018年12月25日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21EAB-6116-466F-83F7-711E930A12BF}" type="datetime2">
              <a:rPr lang="zh-CN" altLang="en-US" smtClean="0"/>
              <a:t>2018年12月25日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F2212-0E40-4CA3-91EE-91CB3F656372}" type="datetime2">
              <a:rPr lang="zh-CN" altLang="en-US" smtClean="0"/>
              <a:t>2018年12月25日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2C145-DCA1-4AF8-BC99-9130BBAFBA8E}" type="datetime2">
              <a:rPr lang="zh-CN" altLang="en-US" smtClean="0"/>
              <a:t>2018年12月25日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8385974-4FDF-4C42-B58E-0ED6CA6854BF}" type="datetime2">
              <a:rPr lang="zh-CN" altLang="en-US" smtClean="0"/>
              <a:t>2018年12月25日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09B4-2D1C-47E3-86B4-5CF9F677C7DC}" type="datetime2">
              <a:rPr lang="zh-CN" altLang="en-US" smtClean="0"/>
              <a:t>2018年12月25日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FA4B47-91AC-4121-8E11-D31D9905886C}" type="datetime2">
              <a:rPr lang="zh-CN" altLang="en-US" smtClean="0"/>
              <a:t>2018年12月25日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A8474-73C7-448E-AEF5-894D2EABD734}" type="datetime2">
              <a:rPr lang="zh-CN" altLang="en-US" smtClean="0"/>
              <a:t>2018年12月25日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ACB19999-BD1D-49C5-A1C8-B4E75C5BF518}" type="datetime2">
              <a:rPr lang="zh-CN" altLang="en-US" smtClean="0"/>
              <a:t>2018年12月25日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7F230-14DB-4930-95F6-C863ED52C7B8}" type="datetime2">
              <a:rPr lang="zh-CN" altLang="en-US" smtClean="0"/>
              <a:t>2018年12月25日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97ACB0D-9834-40CB-94F0-3AFB82AED2B5}" type="datetime2">
              <a:rPr lang="zh-CN" altLang="en-US" smtClean="0"/>
              <a:t>2018年12月25日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矩形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 rtl="0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任意多边形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任意多边形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任意多边形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任意多边形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任意多边形(F)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(F)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任意多边形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03812" y="6356351"/>
            <a:ext cx="1295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6FA1E75-EEF6-4AE6-A28D-4F0FB7158413}" type="datetime2">
              <a:rPr lang="zh-CN" altLang="en-US" smtClean="0"/>
              <a:pPr/>
              <a:t>2018年12月25日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070076" y="2924944"/>
            <a:ext cx="7122127" cy="748680"/>
          </a:xfrm>
        </p:spPr>
        <p:txBody>
          <a:bodyPr rtlCol="0"/>
          <a:lstStyle/>
          <a:p>
            <a:pPr rtl="0"/>
            <a:r>
              <a:rPr lang="zh-CN" altLang="en-US" sz="4400" b="0" dirty="0"/>
              <a:t>深度提取漫画结构线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318548" y="4293096"/>
            <a:ext cx="3744416" cy="50405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读书报告  谢佳烽   </a:t>
            </a:r>
            <a:r>
              <a:rPr lang="en-US" altLang="zh-CN" sz="2000" dirty="0"/>
              <a:t>21851080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89956" y="351650"/>
            <a:ext cx="6661216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研究背景</a:t>
            </a:r>
            <a:endParaRPr lang="en-US" dirty="0"/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D93573CB-A293-47A0-AD16-35A2F1F7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5900" y="2060848"/>
            <a:ext cx="5875951" cy="330673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3347BD6-9F05-4440-87EF-2B8CCE76B94D}"/>
              </a:ext>
            </a:extLst>
          </p:cNvPr>
          <p:cNvSpPr/>
          <p:nvPr/>
        </p:nvSpPr>
        <p:spPr>
          <a:xfrm>
            <a:off x="7606580" y="2003841"/>
            <a:ext cx="3744416" cy="336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随着互联网的发展和便携式设备的广泛普及，越来越多的传统漫画转换为电子漫画。基于纸张的传统漫画大多采用黑白打印以节省成本，相比之下，电子漫画可以轻松引入更多视觉元素，甚至可以针对不同的设备调整到相应的分辨率，以实现最佳显示效果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89956" y="351650"/>
            <a:ext cx="6661216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研究背景</a:t>
            </a:r>
            <a:endParaRPr 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1C286233-3078-4E9D-9F82-C736AD50E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050898"/>
              </p:ext>
            </p:extLst>
          </p:nvPr>
        </p:nvGraphicFramePr>
        <p:xfrm>
          <a:off x="2410537" y="2348880"/>
          <a:ext cx="9073008" cy="392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AD60C02-4DC2-4A86-A8B6-68A769100730}"/>
              </a:ext>
            </a:extLst>
          </p:cNvPr>
          <p:cNvSpPr txBox="1"/>
          <p:nvPr/>
        </p:nvSpPr>
        <p:spPr>
          <a:xfrm>
            <a:off x="2410537" y="1268760"/>
            <a:ext cx="2910027" cy="4801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漫画数字化过程</a:t>
            </a:r>
          </a:p>
        </p:txBody>
      </p:sp>
    </p:spTree>
    <p:extLst>
      <p:ext uri="{BB962C8B-B14F-4D97-AF65-F5344CB8AC3E}">
        <p14:creationId xmlns:p14="http://schemas.microsoft.com/office/powerpoint/2010/main" val="13518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89956" y="351650"/>
            <a:ext cx="6661216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设计</a:t>
            </a:r>
            <a:r>
              <a:rPr lang="en-US" altLang="zh-CN" dirty="0"/>
              <a:t>CNN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4046CB-4B23-42FD-950E-1CF39408873D}"/>
              </a:ext>
            </a:extLst>
          </p:cNvPr>
          <p:cNvSpPr txBox="1"/>
          <p:nvPr/>
        </p:nvSpPr>
        <p:spPr>
          <a:xfrm>
            <a:off x="2241984" y="1268760"/>
            <a:ext cx="77048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设计要求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1.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提取得到的结构线要和原始图像的结构线在像素级别上对齐，并尽量避免线条粗细的改变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2.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由于输入图像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为灰度图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（取决于扫描的分辨率），最好保留输出中结构线的像素强度，且不引入额外信息或移除原始信息。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017EEF-1F12-4B0C-A1BC-3DC58AF13102}"/>
              </a:ext>
            </a:extLst>
          </p:cNvPr>
          <p:cNvSpPr txBox="1"/>
          <p:nvPr/>
        </p:nvSpPr>
        <p:spPr>
          <a:xfrm>
            <a:off x="2241984" y="3117730"/>
            <a:ext cx="7776864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典型的像素级别的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CNN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模型由</a:t>
            </a:r>
            <a:r>
              <a:rPr lang="zh-CN" altLang="zh-CN" u="sng" dirty="0">
                <a:latin typeface="仿宋" panose="02010609060101010101" pitchFamily="49" charset="-122"/>
                <a:ea typeface="仿宋" panose="02010609060101010101" pitchFamily="49" charset="-122"/>
              </a:rPr>
              <a:t>编码网络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zh-CN" u="sng" dirty="0">
                <a:latin typeface="仿宋" panose="02010609060101010101" pitchFamily="49" charset="-122"/>
                <a:ea typeface="仿宋" panose="02010609060101010101" pitchFamily="49" charset="-122"/>
              </a:rPr>
              <a:t>解码网络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两部分组成。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zh-CN" u="sng" dirty="0">
                <a:latin typeface="仿宋" panose="02010609060101010101" pitchFamily="49" charset="-122"/>
                <a:ea typeface="仿宋" panose="02010609060101010101" pitchFamily="49" charset="-122"/>
              </a:rPr>
              <a:t>编码网络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来自于分类网络，同时将输入图像压缩成特征向量。这个提取过程通常由一系列块构建，这些块由三类层组成，分别为卷积层、激活层和池化层。具有步幅的池化层经常用于减小输入的大小。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zh-CN" u="sng" dirty="0">
                <a:latin typeface="仿宋" panose="02010609060101010101" pitchFamily="49" charset="-122"/>
                <a:ea typeface="仿宋" panose="02010609060101010101" pitchFamily="49" charset="-122"/>
              </a:rPr>
              <a:t>解码网络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在编码网络之后构建，作用为从编码的特征向量重建所需要的输出。同样，解码网络也由包含三种类型的层的块序列建模，包括卷积层、激活层和上池化层。其中，上池化层用于将特征向量重新采样为原始图像分辨率。</a:t>
            </a:r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37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89956" y="351650"/>
            <a:ext cx="6661216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设计</a:t>
            </a:r>
            <a:r>
              <a:rPr lang="en-US" altLang="zh-CN" dirty="0"/>
              <a:t>CNN</a:t>
            </a:r>
            <a:r>
              <a:rPr lang="zh-CN" altLang="en-US" dirty="0"/>
              <a:t>模型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911118-C6D7-4920-8554-7795F2145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16" y="1772816"/>
            <a:ext cx="9216392" cy="33123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A0493F-5E70-4D79-B628-C5E6110F3D19}"/>
              </a:ext>
            </a:extLst>
          </p:cNvPr>
          <p:cNvSpPr/>
          <p:nvPr/>
        </p:nvSpPr>
        <p:spPr>
          <a:xfrm>
            <a:off x="1557908" y="2492896"/>
            <a:ext cx="4032448" cy="194421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33DAD6-03CB-4598-8F43-10FD29BC62C0}"/>
              </a:ext>
            </a:extLst>
          </p:cNvPr>
          <p:cNvSpPr/>
          <p:nvPr/>
        </p:nvSpPr>
        <p:spPr>
          <a:xfrm>
            <a:off x="5818301" y="2492896"/>
            <a:ext cx="4680520" cy="194421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835CBC-7CEE-46F0-8978-37DBD9062299}"/>
              </a:ext>
            </a:extLst>
          </p:cNvPr>
          <p:cNvSpPr/>
          <p:nvPr/>
        </p:nvSpPr>
        <p:spPr>
          <a:xfrm>
            <a:off x="5878388" y="1700808"/>
            <a:ext cx="996191" cy="13471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86B01CC-2BF6-45B5-A23B-37B36855A88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6376483" y="1196752"/>
            <a:ext cx="1" cy="504056"/>
          </a:xfrm>
          <a:prstGeom prst="straightConnector1">
            <a:avLst/>
          </a:prstGeom>
          <a:ln w="127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5159874-DBF5-4E9F-96DB-B421864CEAC4}"/>
              </a:ext>
            </a:extLst>
          </p:cNvPr>
          <p:cNvCxnSpPr/>
          <p:nvPr/>
        </p:nvCxnSpPr>
        <p:spPr>
          <a:xfrm>
            <a:off x="3574132" y="4437112"/>
            <a:ext cx="0" cy="1368152"/>
          </a:xfrm>
          <a:prstGeom prst="straightConnector1">
            <a:avLst/>
          </a:prstGeom>
          <a:ln w="127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20CEB84-9E9F-44D2-8C03-E4817037E10E}"/>
              </a:ext>
            </a:extLst>
          </p:cNvPr>
          <p:cNvCxnSpPr/>
          <p:nvPr/>
        </p:nvCxnSpPr>
        <p:spPr>
          <a:xfrm>
            <a:off x="8651172" y="4437112"/>
            <a:ext cx="0" cy="1368152"/>
          </a:xfrm>
          <a:prstGeom prst="straightConnector1">
            <a:avLst/>
          </a:prstGeom>
          <a:ln w="127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3C7AB00-FA65-4AC7-A188-7D168CB9430E}"/>
              </a:ext>
            </a:extLst>
          </p:cNvPr>
          <p:cNvSpPr txBox="1"/>
          <p:nvPr/>
        </p:nvSpPr>
        <p:spPr>
          <a:xfrm>
            <a:off x="5818301" y="762122"/>
            <a:ext cx="178827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跳跃层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57128C-2725-49CA-9AAE-70E32060CF4E}"/>
              </a:ext>
            </a:extLst>
          </p:cNvPr>
          <p:cNvSpPr txBox="1"/>
          <p:nvPr/>
        </p:nvSpPr>
        <p:spPr>
          <a:xfrm>
            <a:off x="2854052" y="5805264"/>
            <a:ext cx="178827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缩小网络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C9087F-746D-4B3F-A4B1-EDBF61B664D4}"/>
              </a:ext>
            </a:extLst>
          </p:cNvPr>
          <p:cNvSpPr txBox="1"/>
          <p:nvPr/>
        </p:nvSpPr>
        <p:spPr>
          <a:xfrm>
            <a:off x="7966620" y="5805264"/>
            <a:ext cx="178827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放大网络</a:t>
            </a:r>
          </a:p>
        </p:txBody>
      </p:sp>
    </p:spTree>
    <p:extLst>
      <p:ext uri="{BB962C8B-B14F-4D97-AF65-F5344CB8AC3E}">
        <p14:creationId xmlns:p14="http://schemas.microsoft.com/office/powerpoint/2010/main" val="299742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89956" y="351650"/>
            <a:ext cx="6661216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准备训练数据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D820DE-F8FC-41D3-8CDE-59782A9DA238}"/>
              </a:ext>
            </a:extLst>
          </p:cNvPr>
          <p:cNvSpPr/>
          <p:nvPr/>
        </p:nvSpPr>
        <p:spPr>
          <a:xfrm>
            <a:off x="2289671" y="1565694"/>
            <a:ext cx="2880320" cy="50405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无图案的线条图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71F7DE-20CD-4DD7-AD27-4C2AFB6552CF}"/>
              </a:ext>
            </a:extLst>
          </p:cNvPr>
          <p:cNvSpPr/>
          <p:nvPr/>
        </p:nvSpPr>
        <p:spPr>
          <a:xfrm>
            <a:off x="2293044" y="2768951"/>
            <a:ext cx="2880320" cy="50405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</a:t>
            </a:r>
          </a:p>
        </p:txBody>
      </p:sp>
      <p:sp>
        <p:nvSpPr>
          <p:cNvPr id="4" name="加号 3">
            <a:extLst>
              <a:ext uri="{FF2B5EF4-FFF2-40B4-BE49-F238E27FC236}">
                <a16:creationId xmlns:a16="http://schemas.microsoft.com/office/drawing/2014/main" id="{D97CF420-7D4E-4128-84A9-ACB043F2D163}"/>
              </a:ext>
            </a:extLst>
          </p:cNvPr>
          <p:cNvSpPr/>
          <p:nvPr/>
        </p:nvSpPr>
        <p:spPr>
          <a:xfrm>
            <a:off x="3401912" y="2143296"/>
            <a:ext cx="648072" cy="555185"/>
          </a:xfrm>
          <a:prstGeom prst="mathPlu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虚尾 6">
            <a:extLst>
              <a:ext uri="{FF2B5EF4-FFF2-40B4-BE49-F238E27FC236}">
                <a16:creationId xmlns:a16="http://schemas.microsoft.com/office/drawing/2014/main" id="{1669E5A0-A704-44C2-A914-4BB7AED38C79}"/>
              </a:ext>
            </a:extLst>
          </p:cNvPr>
          <p:cNvSpPr/>
          <p:nvPr/>
        </p:nvSpPr>
        <p:spPr>
          <a:xfrm>
            <a:off x="5446340" y="2132856"/>
            <a:ext cx="1800200" cy="576064"/>
          </a:xfrm>
          <a:prstGeom prst="striped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B00C7B-4BB1-4E8F-9450-47655134CF04}"/>
              </a:ext>
            </a:extLst>
          </p:cNvPr>
          <p:cNvSpPr/>
          <p:nvPr/>
        </p:nvSpPr>
        <p:spPr>
          <a:xfrm>
            <a:off x="7606580" y="1916832"/>
            <a:ext cx="2411792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包含多图案的漫画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580F9E-DFB0-418C-B06C-CA6012CCC4CB}"/>
              </a:ext>
            </a:extLst>
          </p:cNvPr>
          <p:cNvSpPr txBox="1"/>
          <p:nvPr/>
        </p:nvSpPr>
        <p:spPr>
          <a:xfrm>
            <a:off x="2710036" y="351251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每个训练数据对包含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一张无图案的线条图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一张多图案的漫画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ECE0C0-4364-4BDB-AEC5-A26185C40C74}"/>
              </a:ext>
            </a:extLst>
          </p:cNvPr>
          <p:cNvSpPr txBox="1"/>
          <p:nvPr/>
        </p:nvSpPr>
        <p:spPr>
          <a:xfrm>
            <a:off x="1989956" y="4469408"/>
            <a:ext cx="979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训练数据集由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117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种不同风格的黑白线条图以及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110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种常见图案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组成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图案包括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36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种规则图案、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24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种不规则图案、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27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种色调变化图案和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23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种图片类图案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1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89956" y="351650"/>
            <a:ext cx="6661216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结果与讨论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4A4D80-BF97-4CFC-8F7A-B6E7DDA2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1052736"/>
            <a:ext cx="4901681" cy="49655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172302-B9AE-463C-BCFF-49113E0249CC}"/>
              </a:ext>
            </a:extLst>
          </p:cNvPr>
          <p:cNvSpPr txBox="1"/>
          <p:nvPr/>
        </p:nvSpPr>
        <p:spPr>
          <a:xfrm>
            <a:off x="7678588" y="1921122"/>
            <a:ext cx="38164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与清晰边界提取方法相比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2F0298-473E-443C-ABD9-346F4ADD1B91}"/>
              </a:ext>
            </a:extLst>
          </p:cNvPr>
          <p:cNvSpPr txBox="1"/>
          <p:nvPr/>
        </p:nvSpPr>
        <p:spPr>
          <a:xfrm>
            <a:off x="7678588" y="4524351"/>
            <a:ext cx="38164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与漫画着色方法相比</a:t>
            </a:r>
          </a:p>
        </p:txBody>
      </p:sp>
    </p:spTree>
    <p:extLst>
      <p:ext uri="{BB962C8B-B14F-4D97-AF65-F5344CB8AC3E}">
        <p14:creationId xmlns:p14="http://schemas.microsoft.com/office/powerpoint/2010/main" val="1990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89956" y="351650"/>
            <a:ext cx="6661216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结果与讨论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1D5D5-35A6-4D78-B95B-D5584B88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1052736"/>
            <a:ext cx="4752528" cy="50763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27958D-55C0-4B9F-B234-2762C5847B92}"/>
              </a:ext>
            </a:extLst>
          </p:cNvPr>
          <p:cNvSpPr txBox="1"/>
          <p:nvPr/>
        </p:nvSpPr>
        <p:spPr>
          <a:xfrm>
            <a:off x="7246540" y="1988840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与基于相对总变差的方法相比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6B12D-995C-4EB7-92A8-3B0626FC80CA}"/>
              </a:ext>
            </a:extLst>
          </p:cNvPr>
          <p:cNvSpPr txBox="1"/>
          <p:nvPr/>
        </p:nvSpPr>
        <p:spPr>
          <a:xfrm>
            <a:off x="7318548" y="4653136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与手工绘制结构线相比</a:t>
            </a:r>
          </a:p>
        </p:txBody>
      </p:sp>
    </p:spTree>
    <p:extLst>
      <p:ext uri="{BB962C8B-B14F-4D97-AF65-F5344CB8AC3E}">
        <p14:creationId xmlns:p14="http://schemas.microsoft.com/office/powerpoint/2010/main" val="33212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89956" y="351650"/>
            <a:ext cx="6661216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潜在应用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61D59D-C70E-4137-9B0E-C2798212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33" y="2492897"/>
            <a:ext cx="1724195" cy="2238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299F75-B7A6-4086-9EA2-6D043C20D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292" y="2492897"/>
            <a:ext cx="1706141" cy="22387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E67229-7F36-47D9-B179-179949E22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205" y="2483347"/>
            <a:ext cx="2952328" cy="24972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01AB03-4070-49A2-98EF-ED7F7FFA925F}"/>
              </a:ext>
            </a:extLst>
          </p:cNvPr>
          <p:cNvSpPr txBox="1"/>
          <p:nvPr/>
        </p:nvSpPr>
        <p:spPr>
          <a:xfrm>
            <a:off x="2886403" y="1628800"/>
            <a:ext cx="25202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漫画着色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1C4B61-A887-4856-A87E-59098A21E1A6}"/>
              </a:ext>
            </a:extLst>
          </p:cNvPr>
          <p:cNvSpPr txBox="1"/>
          <p:nvPr/>
        </p:nvSpPr>
        <p:spPr>
          <a:xfrm>
            <a:off x="7606580" y="1700808"/>
            <a:ext cx="25202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漫画重定向</a:t>
            </a:r>
          </a:p>
        </p:txBody>
      </p:sp>
    </p:spTree>
    <p:extLst>
      <p:ext uri="{BB962C8B-B14F-4D97-AF65-F5344CB8AC3E}">
        <p14:creationId xmlns:p14="http://schemas.microsoft.com/office/powerpoint/2010/main" val="28589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拼图设计模板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176_TF03460527" id="{FDDAA09D-63CF-441C-83C2-7BB5E5272C78}" vid="{D97F9A23-9B4B-495C-A3FD-FEA9357D6231}"/>
    </a:ext>
  </a:extLst>
</a:theme>
</file>

<file path=ppt/theme/theme2.xml><?xml version="1.0" encoding="utf-8"?>
<a:theme xmlns:a="http://schemas.openxmlformats.org/drawingml/2006/main" name="Office 主题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拼图设计幻灯片</Template>
  <TotalTime>404</TotalTime>
  <Words>428</Words>
  <Application>Microsoft Office PowerPoint</Application>
  <PresentationFormat>自定义</PresentationFormat>
  <Paragraphs>47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仿宋</vt:lpstr>
      <vt:lpstr>宋体</vt:lpstr>
      <vt:lpstr>微软雅黑</vt:lpstr>
      <vt:lpstr>Arial</vt:lpstr>
      <vt:lpstr>Century Gothic</vt:lpstr>
      <vt:lpstr>Euphemia</vt:lpstr>
      <vt:lpstr>Times New Roman</vt:lpstr>
      <vt:lpstr>拼图设计模板</vt:lpstr>
      <vt:lpstr>深度提取漫画结构线</vt:lpstr>
      <vt:lpstr>研究背景</vt:lpstr>
      <vt:lpstr>研究背景</vt:lpstr>
      <vt:lpstr>设计CNN模型</vt:lpstr>
      <vt:lpstr>设计CNN模型</vt:lpstr>
      <vt:lpstr>准备训练数据</vt:lpstr>
      <vt:lpstr>结果与讨论</vt:lpstr>
      <vt:lpstr>结果与讨论</vt:lpstr>
      <vt:lpstr>潜在应用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深度提取漫画结构线</dc:title>
  <dc:creator>353846147@qq.com</dc:creator>
  <cp:lastModifiedBy>353846147@qq.com</cp:lastModifiedBy>
  <cp:revision>18</cp:revision>
  <dcterms:created xsi:type="dcterms:W3CDTF">2018-12-24T13:13:16Z</dcterms:created>
  <dcterms:modified xsi:type="dcterms:W3CDTF">2018-12-25T06:22:18Z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